
<file path=[Content_Types].xml><?xml version="1.0" encoding="utf-8"?>
<Types xmlns="http://schemas.openxmlformats.org/package/2006/content-types">
  <Default Extension="xml" ContentType="application/vnd.openxmlformats-officedocument.extended-properties+xml"/>
  <Default Extension="png" ContentType="image/png"/>
  <Default Extension="rels" ContentType="application/vnd.openxmlformats-package.relationships+xml"/>
  <Override PartName="/docProps/core.xml" ContentType="application/vnd.openxmlformats-package.core-properties+xml"/>
  <Override PartName="/ppt/presentation.xml" ContentType="application/vnd.openxmlformats-officedocument.presentationml.presentation.main+xml"/>
  <Override PartName="/ppt/slides/slide711.xml" ContentType="application/vnd.openxmlformats-officedocument.presentationml.slide+xml"/>
  <Override PartName="/ppt/slideLayouts/slideLayout111.xml" ContentType="application/vnd.openxmlformats-officedocument.presentationml.slideLayout+xml"/>
  <Override PartName="/ppt/slideMasters/slideMaster111.xml" ContentType="application/vnd.openxmlformats-officedocument.presentationml.slideMaster+xml"/>
  <Override PartName="/ppt/slideLayouts/slideLayout822.xml" ContentType="application/vnd.openxmlformats-officedocument.presentationml.slideLayout+xml"/>
  <Override PartName="/ppt/theme/theme111.xml" ContentType="application/vnd.openxmlformats-officedocument.theme+xml"/>
  <Override PartName="/ppt/slideLayouts/slideLayout333.xml" ContentType="application/vnd.openxmlformats-officedocument.presentationml.slideLayout+xml"/>
  <Override PartName="/ppt/slideLayouts/slideLayout744.xml" ContentType="application/vnd.openxmlformats-officedocument.presentationml.slideLayout+xml"/>
  <Override PartName="/ppt/slideLayouts/slideLayout1255.xml" ContentType="application/vnd.openxmlformats-officedocument.presentationml.slideLayout+xml"/>
  <Override PartName="/ppt/slideLayouts/slideLayout266.xml" ContentType="application/vnd.openxmlformats-officedocument.presentationml.slideLayout+xml"/>
  <Override PartName="/ppt/slideLayouts/slideLayout677.xml" ContentType="application/vnd.openxmlformats-officedocument.presentationml.slideLayout+xml"/>
  <Override PartName="/ppt/slideLayouts/slideLayout1188.xml" ContentType="application/vnd.openxmlformats-officedocument.presentationml.slideLayout+xml"/>
  <Override PartName="/ppt/slideLayouts/slideLayout599.xml" ContentType="application/vnd.openxmlformats-officedocument.presentationml.slideLayout+xml"/>
  <Override PartName="/ppt/slideLayouts/slideLayout101010.xml" ContentType="application/vnd.openxmlformats-officedocument.presentationml.slideLayout+xml"/>
  <Override PartName="/ppt/slideLayouts/slideLayout41111.xml" ContentType="application/vnd.openxmlformats-officedocument.presentationml.slideLayout+xml"/>
  <Override PartName="/ppt/slideLayouts/slideLayout91212.xml" ContentType="application/vnd.openxmlformats-officedocument.presentationml.slideLayout+xml"/>
  <Override PartName="/ppt/slides/slide1222.xml" ContentType="application/vnd.openxmlformats-officedocument.presentationml.slide+xml"/>
  <Override PartName="/ppt/slides/slide1733.xml" ContentType="application/vnd.openxmlformats-officedocument.presentationml.slide+xml"/>
  <Override PartName="/ppt/slides/slide2544.xml" ContentType="application/vnd.openxmlformats-officedocument.presentationml.slide+xml"/>
  <Override PartName="/ppt/slides/slide255.xml" ContentType="application/vnd.openxmlformats-officedocument.presentationml.slide+xml"/>
  <Override PartName="/ppt/slides/slide2066.xml" ContentType="application/vnd.openxmlformats-officedocument.presentationml.slide+xml"/>
  <Override PartName="/ppt/slides/slide677.xml" ContentType="application/vnd.openxmlformats-officedocument.presentationml.slide+xml"/>
  <Override PartName="/ppt/slides/slide1188.xml" ContentType="application/vnd.openxmlformats-officedocument.presentationml.slide+xml"/>
  <Override PartName="/ppt/slides/slide1699.xml" ContentType="application/vnd.openxmlformats-officedocument.presentationml.slide+xml"/>
  <Override PartName="/ppt/slides/slide241010.xml" ContentType="application/vnd.openxmlformats-officedocument.presentationml.slide+xml"/>
  <Override PartName="/ppt/slides/slide11111.xml" ContentType="application/vnd.openxmlformats-officedocument.presentationml.slide+xml"/>
  <Override PartName="/ppt/slides/slide151212.xml" ContentType="application/vnd.openxmlformats-officedocument.presentationml.slide+xml"/>
  <Override PartName="/ppt/slides/slide191313.xml" ContentType="application/vnd.openxmlformats-officedocument.presentationml.slide+xml"/>
  <Override PartName="/ppt/presProps.xml" ContentType="application/vnd.openxmlformats-officedocument.presentationml.presProps+xml"/>
  <Override PartName="/ppt/slides/slide51414.xml" ContentType="application/vnd.openxmlformats-officedocument.presentationml.slide+xml"/>
  <Override PartName="/ppt/slides/slide101515.xml" ContentType="application/vnd.openxmlformats-officedocument.presentationml.slide+xml"/>
  <Override PartName="/ppt/slides/slide231616.xml" ContentType="application/vnd.openxmlformats-officedocument.presentationml.slide+xml"/>
  <Override PartName="/ppt/tableStyles.xml" ContentType="application/vnd.openxmlformats-officedocument.presentationml.tableStyles+xml"/>
  <Override PartName="/ppt/slides/slide41717.xml" ContentType="application/vnd.openxmlformats-officedocument.presentationml.slide+xml"/>
  <Override PartName="/ppt/slides/slide141818.xml" ContentType="application/vnd.openxmlformats-officedocument.presentationml.slide+xml"/>
  <Override PartName="/ppt/slides/slide221919.xml" ContentType="application/vnd.openxmlformats-officedocument.presentationml.slide+xml"/>
  <Override PartName="/ppt/notesMasters/notesMaster111.xml" ContentType="application/vnd.openxmlformats-officedocument.presentationml.notesMaster+xml"/>
  <Override PartName="/ppt/theme/theme222.xml" ContentType="application/vnd.openxmlformats-officedocument.theme+xml"/>
  <Override PartName="/ppt/slides/slide92020.xml" ContentType="application/vnd.openxmlformats-officedocument.presentationml.slide+xml"/>
  <Override PartName="/ppt/slides/slide182121.xml" ContentType="application/vnd.openxmlformats-officedocument.presentationml.slide+xml"/>
  <Override PartName="/ppt/slides/slide32222.xml" ContentType="application/vnd.openxmlformats-officedocument.presentationml.slide+xml"/>
  <Override PartName="/ppt/slides/slide82323.xml" ContentType="application/vnd.openxmlformats-officedocument.presentationml.slide+xml"/>
  <Override PartName="/ppt/slides/slide132424.xml" ContentType="application/vnd.openxmlformats-officedocument.presentationml.slide+xml"/>
  <Override PartName="/ppt/slides/slide212525.xml" ContentType="application/vnd.openxmlformats-officedocument.presentationml.slide+xml"/>
  <Override PartName="/ppt/slides/slide262626.xml" ContentType="application/vnd.openxmlformats-officedocument.presentationml.slide+xml"/>
  <Override PartName="/ppt/viewProps.xml" ContentType="application/vnd.openxmlformats-officedocument.presentationml.viewProp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82" r:id="rId8"/>
    <p:sldId id="283" r:id="rId9"/>
    <p:sldId id="264" r:id="rId10"/>
    <p:sldId id="284" r:id="rId11"/>
    <p:sldId id="263" r:id="rId12"/>
    <p:sldId id="268" r:id="rId13"/>
    <p:sldId id="269" r:id="rId14"/>
    <p:sldId id="270" r:id="rId15"/>
    <p:sldId id="271" r:id="rId16"/>
    <p:sldId id="272" r:id="rId17"/>
    <p:sldId id="265" r:id="rId18"/>
    <p:sldId id="273" r:id="rId19"/>
    <p:sldId id="274" r:id="rId20"/>
    <p:sldId id="275" r:id="rId21"/>
    <p:sldId id="276" r:id="rId22"/>
    <p:sldId id="277" r:id="rId23"/>
    <p:sldId id="279" r:id="rId24"/>
    <p:sldId id="278" r:id="rId25"/>
    <p:sldId id="280" r:id="rId26"/>
    <p:sldId id="281" r:id="rId27"/>
  </p:sldIdLst>
  <p:sldSz cx="12192000" cy="6858000"/>
  <p:notesSz cx="7559675" cy="10691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ppt/slides/slide711.xml" Id="rId8" /><Relationship Type="http://schemas.openxmlformats.org/officeDocument/2006/relationships/slide" Target="/ppt/slides/slide1222.xml" Id="rId13" /><Relationship Type="http://schemas.openxmlformats.org/officeDocument/2006/relationships/slide" Target="/ppt/slides/slide1733.xml" Id="rId18" /><Relationship Type="http://schemas.openxmlformats.org/officeDocument/2006/relationships/slide" Target="/ppt/slides/slide2544.xml" Id="rId26" /><Relationship Type="http://schemas.openxmlformats.org/officeDocument/2006/relationships/slide" Target="/ppt/slides/slide255.xml" Id="rId3" /><Relationship Type="http://schemas.openxmlformats.org/officeDocument/2006/relationships/slide" Target="/ppt/slides/slide2066.xml" Id="rId21" /><Relationship Type="http://schemas.openxmlformats.org/officeDocument/2006/relationships/slide" Target="/ppt/slides/slide677.xml" Id="rId7" /><Relationship Type="http://schemas.openxmlformats.org/officeDocument/2006/relationships/slide" Target="/ppt/slides/slide1188.xml" Id="rId12" /><Relationship Type="http://schemas.openxmlformats.org/officeDocument/2006/relationships/slide" Target="/ppt/slides/slide1699.xml" Id="rId17" /><Relationship Type="http://schemas.openxmlformats.org/officeDocument/2006/relationships/slide" Target="/ppt/slides/slide241010.xml" Id="rId25" /><Relationship Type="http://schemas.openxmlformats.org/officeDocument/2006/relationships/slide" Target="/ppt/slides/slide11111.xml" Id="rId2" /><Relationship Type="http://schemas.openxmlformats.org/officeDocument/2006/relationships/slide" Target="/ppt/slides/slide151212.xml" Id="rId16" /><Relationship Type="http://schemas.openxmlformats.org/officeDocument/2006/relationships/slide" Target="/ppt/slides/slide191313.xml" Id="rId20" /><Relationship Type="http://schemas.openxmlformats.org/officeDocument/2006/relationships/presProps" Target="/ppt/presProps.xml" Id="rId29" /><Relationship Type="http://schemas.openxmlformats.org/officeDocument/2006/relationships/slideMaster" Target="/ppt/slideMasters/slideMaster111.xml" Id="rId1" /><Relationship Type="http://schemas.openxmlformats.org/officeDocument/2006/relationships/slide" Target="/ppt/slides/slide51414.xml" Id="rId6" /><Relationship Type="http://schemas.openxmlformats.org/officeDocument/2006/relationships/slide" Target="/ppt/slides/slide101515.xml" Id="rId11" /><Relationship Type="http://schemas.openxmlformats.org/officeDocument/2006/relationships/slide" Target="/ppt/slides/slide231616.xml" Id="rId24" /><Relationship Type="http://schemas.openxmlformats.org/officeDocument/2006/relationships/tableStyles" Target="/ppt/tableStyles.xml" Id="rId32" /><Relationship Type="http://schemas.openxmlformats.org/officeDocument/2006/relationships/slide" Target="/ppt/slides/slide41717.xml" Id="rId5" /><Relationship Type="http://schemas.openxmlformats.org/officeDocument/2006/relationships/slide" Target="/ppt/slides/slide141818.xml" Id="rId15" /><Relationship Type="http://schemas.openxmlformats.org/officeDocument/2006/relationships/slide" Target="/ppt/slides/slide221919.xml" Id="rId23" /><Relationship Type="http://schemas.openxmlformats.org/officeDocument/2006/relationships/notesMaster" Target="/ppt/notesMasters/notesMaster111.xml" Id="rId28" /><Relationship Type="http://schemas.openxmlformats.org/officeDocument/2006/relationships/slide" Target="/ppt/slides/slide92020.xml" Id="rId10" /><Relationship Type="http://schemas.openxmlformats.org/officeDocument/2006/relationships/slide" Target="/ppt/slides/slide182121.xml" Id="rId19" /><Relationship Type="http://schemas.openxmlformats.org/officeDocument/2006/relationships/theme" Target="/ppt/theme/theme111.xml" Id="rId31" /><Relationship Type="http://schemas.openxmlformats.org/officeDocument/2006/relationships/slide" Target="/ppt/slides/slide32222.xml" Id="rId4" /><Relationship Type="http://schemas.openxmlformats.org/officeDocument/2006/relationships/slide" Target="/ppt/slides/slide82323.xml" Id="rId9" /><Relationship Type="http://schemas.openxmlformats.org/officeDocument/2006/relationships/slide" Target="/ppt/slides/slide132424.xml" Id="rId14" /><Relationship Type="http://schemas.openxmlformats.org/officeDocument/2006/relationships/slide" Target="/ppt/slides/slide212525.xml" Id="rId22" /><Relationship Type="http://schemas.openxmlformats.org/officeDocument/2006/relationships/slide" Target="/ppt/slides/slide262626.xml" Id="rId27" /><Relationship Type="http://schemas.openxmlformats.org/officeDocument/2006/relationships/viewProps" Target="/ppt/viewProps.xml" Id="rId30" /></Relationships>
</file>

<file path=ppt/notesMasters/_rels/notesMaster111.xml.rels>&#65279;<?xml version="1.0" encoding="utf-8"?><Relationships xmlns="http://schemas.openxmlformats.org/package/2006/relationships"><Relationship Type="http://schemas.openxmlformats.org/officeDocument/2006/relationships/theme" Target="/ppt/theme/theme222.xml" Id="rId1" /></Relationships>
</file>

<file path=ppt/notesMasters/notesMaster11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78D4E47F-EC7B-4245-9A18-C4FF82895ECC}" type="datetimeFigureOut">
              <a:rPr lang="hu-HU" smtClean="0"/>
              <a:t>2021. 05. 19.</a:t>
            </a:fld>
            <a:endParaRPr lang="hu-HU"/>
          </a:p>
        </p:txBody>
      </p:sp>
      <p:sp>
        <p:nvSpPr>
          <p:cNvPr id="4" name="Diakép helye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Mentions légales</a:t>
            </a:r>
          </a:p>
        </p:txBody>
      </p:sp>
      <p:sp>
        <p:nvSpPr>
          <p:cNvPr id="6" name="Élőláb hely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7BEF5171-C9BD-42F9-B0E2-915789003689}" type="slidenum">
              <a:rPr lang="hu-HU" smtClean="0"/>
              <a:t>'#'</a:t>
            </a:fld>
            <a:endParaRPr lang="hu-HU"/>
          </a:p>
        </p:txBody>
      </p:sp>
    </p:spTree>
    <p:extLst>
      <p:ext uri="{BB962C8B-B14F-4D97-AF65-F5344CB8AC3E}">
        <p14:creationId xmlns:p14="http://schemas.microsoft.com/office/powerpoint/2010/main" val="3855888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01010.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188.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255.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333.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411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599.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677.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744.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82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9121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slideLayout1010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2D3BFF7F-4B8F-4884-8FBC-0E0EB591D2B7}"/>
              </a:ext>
            </a:extLst>
          </p:cNvPr>
          <p:cNvSpPr>
            <a:spLocks noGrp="1"/>
          </p:cNvSpPr>
          <p:nvPr>
            <p:ph type="dt" sz="half" idx="10"/>
          </p:nvPr>
        </p:nvSpPr>
        <p:spPr/>
        <p:txBody>
          <a:bodyPr/>
          <a:lstStyle/>
          <a:p>
            <a:fld id="{59193EB9-1F48-4C15-A1A2-BEC67DA2D39F}" type="datetime1">
              <a:rPr lang="hu-HU" smtClean="0"/>
              <a:t>2021. 05. 19.</a:t>
            </a:fld>
            <a:endParaRPr lang="hu-HU"/>
          </a:p>
        </p:txBody>
      </p:sp>
      <p:sp>
        <p:nvSpPr>
          <p:cNvPr id="3" name="Élőláb helye 2">
            <a:extLst>
              <a:ext uri="{FF2B5EF4-FFF2-40B4-BE49-F238E27FC236}">
                <a16:creationId xmlns:a16="http://schemas.microsoft.com/office/drawing/2014/main" id="{86CDC208-FAD6-43DC-982D-A185A4A40C83}"/>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6FF976E9-1932-42CF-A56C-298B72274683}"/>
              </a:ext>
            </a:extLst>
          </p:cNvPr>
          <p:cNvSpPr>
            <a:spLocks noGrp="1"/>
          </p:cNvSpPr>
          <p:nvPr>
            <p:ph type="sldNum" sz="quarter" idx="12"/>
          </p:nvPr>
        </p:nvSpPr>
        <p:spPr/>
        <p:txBody>
          <a:bodyPr/>
          <a:lstStyle/>
          <a:p>
            <a:fld id="{7579CEA6-CDEA-4F41-8961-74C0A3507F1C}" type="slidenum">
              <a:rPr lang="hu-HU" smtClean="0"/>
              <a:t>‹#›</a:t>
            </a:fld>
            <a:endParaRPr lang="hu-HU"/>
          </a:p>
        </p:txBody>
      </p:sp>
    </p:spTree>
  </p:cSld>
  <p:clrMapOvr>
    <a:masterClrMapping/>
  </p:clrMapOvr>
</p:sldLayout>
</file>

<file path=ppt/slideLayouts/slideLayout1188.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25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33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1111.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59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Tree>
  </p:cSld>
  <p:clrMapOvr>
    <a:masterClrMapping/>
  </p:clrMapOvr>
</p:sldLayout>
</file>

<file path=ppt/slideLayouts/slideLayout677.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74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82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9121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Masters/_rels/slideMaster111.xml.rels>&#65279;<?xml version="1.0" encoding="utf-8"?><Relationships xmlns="http://schemas.openxmlformats.org/package/2006/relationships"><Relationship Type="http://schemas.openxmlformats.org/officeDocument/2006/relationships/slideLayout" Target="/ppt/slideLayouts/slideLayout822.xml" Id="rId8" /><Relationship Type="http://schemas.openxmlformats.org/officeDocument/2006/relationships/theme" Target="/ppt/theme/theme111.xml" Id="rId13" /><Relationship Type="http://schemas.openxmlformats.org/officeDocument/2006/relationships/slideLayout" Target="/ppt/slideLayouts/slideLayout333.xml" Id="rId3" /><Relationship Type="http://schemas.openxmlformats.org/officeDocument/2006/relationships/slideLayout" Target="/ppt/slideLayouts/slideLayout744.xml" Id="rId7" /><Relationship Type="http://schemas.openxmlformats.org/officeDocument/2006/relationships/slideLayout" Target="/ppt/slideLayouts/slideLayout1255.xml" Id="rId12" /><Relationship Type="http://schemas.openxmlformats.org/officeDocument/2006/relationships/slideLayout" Target="/ppt/slideLayouts/slideLayout266.xml" Id="rId2" /><Relationship Type="http://schemas.openxmlformats.org/officeDocument/2006/relationships/slideLayout" Target="/ppt/slideLayouts/slideLayout111.xml" Id="rId1" /><Relationship Type="http://schemas.openxmlformats.org/officeDocument/2006/relationships/slideLayout" Target="/ppt/slideLayouts/slideLayout677.xml" Id="rId6" /><Relationship Type="http://schemas.openxmlformats.org/officeDocument/2006/relationships/slideLayout" Target="/ppt/slideLayouts/slideLayout1188.xml" Id="rId11" /><Relationship Type="http://schemas.openxmlformats.org/officeDocument/2006/relationships/slideLayout" Target="/ppt/slideLayouts/slideLayout599.xml" Id="rId5" /><Relationship Type="http://schemas.openxmlformats.org/officeDocument/2006/relationships/slideLayout" Target="/ppt/slideLayouts/slideLayout101010.xml" Id="rId10" /><Relationship Type="http://schemas.openxmlformats.org/officeDocument/2006/relationships/slideLayout" Target="/ppt/slideLayouts/slideLayout41111.xml" Id="rId4" /><Relationship Type="http://schemas.openxmlformats.org/officeDocument/2006/relationships/slideLayout" Target="/ppt/slideLayouts/slideLayout91212.xml" Id="rId9" /></Relationships>
</file>

<file path=ppt/slideMasters/slideMaster111.xml><?xml version="1.0" encoding="utf-8"?>
<p:sldMaster xmlns:a16="http://schemas.microsoft.com/office/drawing/2014/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de-DE" sz="4400" b="0" strike="noStrike" spc="-1">
                <a:latin typeface="Arial"/>
              </a:rPr>
              <a:t>Format du texte du titre à l'aide de clics.</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du texte de la déclaration d'intention par le biais de clics.</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
        <p:nvSpPr>
          <p:cNvPr id="4" name="Élőláb helye 3">
            <a:extLst>
              <a:ext uri="{FF2B5EF4-FFF2-40B4-BE49-F238E27FC236}">
                <a16:creationId xmlns:a16="http://schemas.microsoft.com/office/drawing/2014/main" id="{8411FFCC-BF0F-4AE3-82C0-FE85AC18C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5" name="Dátum helye 4">
            <a:extLst>
              <a:ext uri="{FF2B5EF4-FFF2-40B4-BE49-F238E27FC236}">
                <a16:creationId xmlns:a16="http://schemas.microsoft.com/office/drawing/2014/main" id="{E00E7629-A896-4B47-AEE4-0CEFFB57AC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A958F-8CB3-4413-9F07-ACC6A1E96937}" type="datetime1">
              <a:rPr lang="hu-HU" smtClean="0"/>
              <a:t>2021. 05. 19.</a:t>
            </a:fld>
            <a:endParaRPr lang="hu-HU"/>
          </a:p>
        </p:txBody>
      </p:sp>
      <p:sp>
        <p:nvSpPr>
          <p:cNvPr id="6" name="Dia számának helye 5">
            <a:extLst>
              <a:ext uri="{FF2B5EF4-FFF2-40B4-BE49-F238E27FC236}">
                <a16:creationId xmlns:a16="http://schemas.microsoft.com/office/drawing/2014/main" id="{538ED1B1-7DEC-46D1-A22A-52C90966F1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7579CEA6-CDEA-4F41-8961-74C0A3507F1C}"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1515.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11111.xml.rels>&#65279;<?xml version="1.0" encoding="utf-8"?><Relationships xmlns="http://schemas.openxmlformats.org/package/2006/relationships"><Relationship Type="http://schemas.openxmlformats.org/officeDocument/2006/relationships/image" Target="/ppt/media/image122.png" Id="rId2" /><Relationship Type="http://schemas.openxmlformats.org/officeDocument/2006/relationships/slideLayout" Target="/ppt/slideLayouts/slideLayout111.xml" Id="rId1" /></Relationships>
</file>

<file path=ppt/slides/_rels/slide1188.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1222.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132424.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141818.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151212.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1699.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1733.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182121.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191313.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2066.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212525.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221919.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231616.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241010.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2544.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255.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262626.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32222.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41717.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51414.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677.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711.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82323.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_rels/slide92020.xml.rels>&#65279;<?xml version="1.0" encoding="utf-8"?><Relationships xmlns="http://schemas.openxmlformats.org/package/2006/relationships"><Relationship Type="http://schemas.openxmlformats.org/officeDocument/2006/relationships/image" Target="/ppt/media/image2.png" Id="rId2" /><Relationship Type="http://schemas.openxmlformats.org/officeDocument/2006/relationships/slideLayout" Target="/ppt/slideLayouts/slideLayout111.xml" Id="rId1" /></Relationships>
</file>

<file path=ppt/slides/slide1015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51262"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techniques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52" name="CustomShape 2"/>
          <p:cNvSpPr/>
          <p:nvPr/>
        </p:nvSpPr>
        <p:spPr>
          <a:xfrm>
            <a:off x="628920" y="1586523"/>
            <a:ext cx="10722600" cy="4588197"/>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738336" y="2096898"/>
            <a:ext cx="9851006" cy="368495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just">
              <a:lnSpc>
                <a:spcPct val="90000"/>
              </a:lnSpc>
              <a:spcBef>
                <a:spcPts val="1001"/>
              </a:spcBef>
            </a:pPr>
            <a:r>
              <a:rPr lang="en-US" sz="2800" spc="-1" dirty="0">
                <a:solidFill>
                  <a:srgbClr val="000000"/>
                </a:solidFill>
                <a:latin typeface="Calibri"/>
              </a:rPr>
              <a:t>si des données sont demandées aux fournisseurs de données, assurez-vous d'y penser :</a:t>
            </a:r>
          </a:p>
          <a:p>
            <a:pPr algn="just">
              <a:lnSpc>
                <a:spcPct val="90000"/>
              </a:lnSpc>
              <a:spcBef>
                <a:spcPts val="1001"/>
              </a:spcBef>
            </a:pPr>
            <a:endParaRPr lang="de-DE" sz="1400" spc="-1" dirty="0">
              <a:solidFill>
                <a:srgbClr val="000000"/>
              </a:solidFill>
              <a:latin typeface="Calibri"/>
            </a:endParaRPr>
          </a:p>
          <a:p>
            <a:pPr marL="457200" indent="-457200" algn="just">
              <a:lnSpc>
                <a:spcPct val="90000"/>
              </a:lnSpc>
              <a:spcBef>
                <a:spcPts val="1001"/>
              </a:spcBef>
              <a:buFontTx/>
              <a:buChar char="-"/>
            </a:pPr>
            <a:r>
              <a:rPr lang="en-US" sz="2800" spc="-1" dirty="0" err="1">
                <a:solidFill>
                  <a:srgbClr val="000000"/>
                </a:solidFill>
                <a:latin typeface="Calibri"/>
              </a:rPr>
              <a:t>normalisation </a:t>
            </a:r>
            <a:r>
              <a:rPr lang="en-US" sz="2800" spc="-1" dirty="0">
                <a:solidFill>
                  <a:srgbClr val="000000"/>
                </a:solidFill>
                <a:latin typeface="Calibri"/>
              </a:rPr>
              <a:t>(listes de contrôle)</a:t>
            </a:r>
          </a:p>
          <a:p>
            <a:pPr marL="457200" indent="-457200" algn="just">
              <a:lnSpc>
                <a:spcPct val="90000"/>
              </a:lnSpc>
              <a:spcBef>
                <a:spcPts val="1001"/>
              </a:spcBef>
              <a:buFontTx/>
              <a:buChar char="-"/>
            </a:pPr>
            <a:endParaRPr lang="en-US" sz="1400" spc="-1" dirty="0">
              <a:solidFill>
                <a:srgbClr val="000000"/>
              </a:solidFill>
              <a:latin typeface="Calibri"/>
            </a:endParaRPr>
          </a:p>
          <a:p>
            <a:pPr marL="457200" indent="-457200" algn="just">
              <a:lnSpc>
                <a:spcPct val="90000"/>
              </a:lnSpc>
              <a:spcBef>
                <a:spcPts val="1001"/>
              </a:spcBef>
              <a:buFontTx/>
              <a:buChar char="-"/>
            </a:pPr>
            <a:r>
              <a:rPr lang="en-US" sz="2800" spc="-1" dirty="0">
                <a:solidFill>
                  <a:srgbClr val="000000"/>
                </a:solidFill>
                <a:latin typeface="Calibri"/>
              </a:rPr>
              <a:t>clarification (référence procédurale)</a:t>
            </a:r>
          </a:p>
          <a:p>
            <a:pPr marL="457200" indent="-457200" algn="just">
              <a:lnSpc>
                <a:spcPct val="90000"/>
              </a:lnSpc>
              <a:spcBef>
                <a:spcPts val="1001"/>
              </a:spcBef>
              <a:buFontTx/>
              <a:buChar char="-"/>
            </a:pPr>
            <a:endParaRPr lang="en-US" sz="1400" spc="-1" dirty="0">
              <a:solidFill>
                <a:srgbClr val="000000"/>
              </a:solidFill>
              <a:latin typeface="Calibri"/>
            </a:endParaRPr>
          </a:p>
          <a:p>
            <a:pPr marL="457200" indent="-457200" algn="just">
              <a:lnSpc>
                <a:spcPct val="90000"/>
              </a:lnSpc>
              <a:spcBef>
                <a:spcPts val="1001"/>
              </a:spcBef>
              <a:buFontTx/>
              <a:buChar char="-"/>
            </a:pPr>
            <a:r>
              <a:rPr lang="en-US" sz="2800" spc="-1" dirty="0">
                <a:solidFill>
                  <a:srgbClr val="000000"/>
                </a:solidFill>
                <a:latin typeface="Calibri"/>
              </a:rPr>
              <a:t>unification (en cas de plusieurs destinataires)</a:t>
            </a:r>
          </a:p>
          <a:p>
            <a:pPr algn="just">
              <a:lnSpc>
                <a:spcPct val="90000"/>
              </a:lnSpc>
              <a:spcBef>
                <a:spcPts val="1001"/>
              </a:spcBef>
            </a:pPr>
            <a:endParaRPr lang="de-DE" sz="2800" b="0" strike="noStrike" spc="-1" dirty="0">
              <a:solidFill>
                <a:srgbClr val="000000"/>
              </a:solidFill>
              <a:latin typeface="Calibri"/>
            </a:endParaRPr>
          </a:p>
        </p:txBody>
      </p:sp>
      <p:sp>
        <p:nvSpPr>
          <p:cNvPr id="2" name="Dia számának helye 1">
            <a:extLst>
              <a:ext uri="{FF2B5EF4-FFF2-40B4-BE49-F238E27FC236}">
                <a16:creationId xmlns:a16="http://schemas.microsoft.com/office/drawing/2014/main" id="{85304DDC-B16B-41AF-984E-C3D25924274C}"/>
              </a:ext>
            </a:extLst>
          </p:cNvPr>
          <p:cNvSpPr>
            <a:spLocks noGrp="1"/>
          </p:cNvSpPr>
          <p:nvPr>
            <p:ph type="sldNum" sz="quarter" idx="12"/>
          </p:nvPr>
        </p:nvSpPr>
        <p:spPr/>
        <p:txBody>
          <a:bodyPr/>
          <a:lstStyle/>
          <a:p>
            <a:fld id="{7579CEA6-CDEA-4F41-8961-74C0A3507F1C}" type="slidenum">
              <a:rPr lang="hu-HU" smtClean="0"/>
              <a:t>10</a:t>
            </a:fld>
            <a:endParaRPr lang="hu-HU"/>
          </a:p>
        </p:txBody>
      </p:sp>
    </p:spTree>
    <p:extLst>
      <p:ext uri="{BB962C8B-B14F-4D97-AF65-F5344CB8AC3E}">
        <p14:creationId xmlns:p14="http://schemas.microsoft.com/office/powerpoint/2010/main" val="3097822230"/>
      </p:ext>
    </p:extLst>
  </p:cSld>
  <p:clrMapOvr>
    <a:masterClrMapping/>
  </p:clrMapOvr>
</p:sld>
</file>

<file path=ppt/slides/slide111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8" name="CustomShape 1"/>
          <p:cNvSpPr/>
          <p:nvPr/>
        </p:nvSpPr>
        <p:spPr>
          <a:xfrm>
            <a:off x="651267" y="2154511"/>
            <a:ext cx="10513440" cy="134577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6000" b="1" strike="noStrike" dirty="0">
                <a:ln w="10160">
                  <a:noFill/>
                  <a:prstDash val="solid"/>
                </a:ln>
                <a:solidFill>
                  <a:srgbClr val="FFFFFF"/>
                </a:solidFill>
                <a:effectLst>
                  <a:outerShdw blurRad="50800" dist="38100" dir="2700000" algn="tl" rotWithShape="0">
                    <a:prstClr val="black">
                      <a:alpha val="40000"/>
                    </a:prstClr>
                  </a:outerShdw>
                </a:effectLst>
                <a:latin typeface="Calibri Light"/>
                <a:ea typeface="DejaVu Sans"/>
              </a:rPr>
              <a:t>Traitement </a:t>
            </a:r>
            <a:r>
              <a:rPr lang="de-DE" sz="6000" b="1" strike="noStrike" dirty="0" err="1">
                <a:ln w="10160">
                  <a:noFill/>
                  <a:prstDash val="solid"/>
                </a:ln>
                <a:solidFill>
                  <a:srgbClr val="FFFFFF"/>
                </a:solidFill>
                <a:effectLst>
                  <a:outerShdw blurRad="50800" dist="38100" dir="2700000" algn="tl" rotWithShape="0">
                    <a:prstClr val="black">
                      <a:alpha val="40000"/>
                    </a:prstClr>
                  </a:outerShdw>
                </a:effectLst>
                <a:latin typeface="Calibri Light"/>
                <a:ea typeface="DejaVu Sans"/>
              </a:rPr>
              <a:t>des </a:t>
            </a:r>
            <a:r>
              <a:rPr lang="de-DE" sz="6000" b="1" strike="noStrike" dirty="0" err="1">
                <a:ln w="10160">
                  <a:noFill/>
                  <a:prstDash val="solid"/>
                </a:ln>
                <a:solidFill>
                  <a:srgbClr val="FFFFFF"/>
                </a:solidFill>
                <a:effectLst>
                  <a:outerShdw blurRad="50800" dist="38100" dir="2700000" algn="tl" rotWithShape="0">
                    <a:prstClr val="black">
                      <a:alpha val="40000"/>
                    </a:prstClr>
                  </a:outerShdw>
                </a:effectLst>
                <a:latin typeface="Calibri Light"/>
                <a:ea typeface="DejaVu Sans"/>
              </a:rPr>
              <a:t>dossiers </a:t>
            </a:r>
            <a:r>
              <a:rPr lang="de-DE" sz="6000" b="1" strike="noStrike" dirty="0">
                <a:ln w="10160">
                  <a:noFill/>
                  <a:prstDash val="solid"/>
                </a:ln>
                <a:solidFill>
                  <a:srgbClr val="FFFFFF"/>
                </a:solidFill>
                <a:effectLst>
                  <a:outerShdw blurRad="50800" dist="38100" dir="2700000" algn="tl" rotWithShape="0">
                    <a:prstClr val="black">
                      <a:alpha val="40000"/>
                    </a:prstClr>
                  </a:outerShdw>
                </a:effectLst>
                <a:latin typeface="Calibri Light"/>
                <a:ea typeface="DejaVu Sans"/>
              </a:rPr>
              <a:t>(OEPP)</a:t>
            </a:r>
            <a:br>
              <a:rPr dirty="0"/>
            </a:br>
            <a:br>
              <a:rPr dirty="0"/>
            </a:br>
            <a:endParaRPr lang="de-DE" sz="4800" b="0" strike="noStrike" spc="-1" dirty="0">
              <a:latin typeface="Arial"/>
            </a:endParaRPr>
          </a:p>
        </p:txBody>
      </p:sp>
    </p:spTree>
  </p:cSld>
  <p:clrMapOvr>
    <a:masterClrMapping/>
  </p:clrMapOvr>
</p:sld>
</file>

<file path=ppt/slides/slide1188.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7" name="CustomShape 1"/>
          <p:cNvSpPr/>
          <p:nvPr/>
        </p:nvSpPr>
        <p:spPr>
          <a:xfrm>
            <a:off x="838080" y="365040"/>
            <a:ext cx="9761094"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techniques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58"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9" name="CustomShape 3"/>
          <p:cNvSpPr/>
          <p:nvPr/>
        </p:nvSpPr>
        <p:spPr>
          <a:xfrm>
            <a:off x="628920" y="1688400"/>
            <a:ext cx="9970254"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10000"/>
          </a:bodyPr>
          <a:lstStyle/>
          <a:p>
            <a:pPr>
              <a:lnSpc>
                <a:spcPct val="90000"/>
              </a:lnSpc>
              <a:spcBef>
                <a:spcPts val="1001"/>
              </a:spcBef>
            </a:pPr>
            <a:endParaRPr lang="de-DE" sz="1800" b="0" strike="noStrike" spc="-1" dirty="0">
              <a:latin typeface="Arial"/>
            </a:endParaRPr>
          </a:p>
          <a:p>
            <a:pPr>
              <a:lnSpc>
                <a:spcPct val="90000"/>
              </a:lnSpc>
              <a:spcBef>
                <a:spcPts val="1001"/>
              </a:spcBef>
            </a:pPr>
            <a:r>
              <a:rPr lang="de-DE" sz="2800" b="0" strike="noStrike" spc="-1" dirty="0" err="1">
                <a:solidFill>
                  <a:srgbClr val="000000"/>
                </a:solidFill>
                <a:latin typeface="Arial"/>
              </a:rPr>
              <a:t>objectifs </a:t>
            </a:r>
            <a:r>
              <a:rPr lang="de-DE" sz="2800" b="0" strike="noStrike" spc="-1" dirty="0">
                <a:solidFill>
                  <a:srgbClr val="000000"/>
                </a:solidFill>
                <a:latin typeface="Arial"/>
              </a:rPr>
              <a:t>et </a:t>
            </a:r>
            <a:r>
              <a:rPr lang="de-DE" sz="2800" spc="-1" dirty="0" err="1">
                <a:solidFill>
                  <a:srgbClr val="000000"/>
                </a:solidFill>
              </a:rPr>
              <a:t>défis </a:t>
            </a:r>
            <a:r>
              <a:rPr lang="de-DE" sz="2800" spc="-1" dirty="0">
                <a:solidFill>
                  <a:srgbClr val="000000"/>
                </a:solidFill>
              </a:rPr>
              <a:t>:</a:t>
            </a: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Arial"/>
              </a:rPr>
              <a:t>utilisation </a:t>
            </a:r>
            <a:r>
              <a:rPr lang="de-DE" sz="2800" b="0" strike="noStrike" spc="-1" dirty="0" err="1">
                <a:solidFill>
                  <a:srgbClr val="000000"/>
                </a:solidFill>
                <a:latin typeface="Arial"/>
              </a:rPr>
              <a:t>des </a:t>
            </a:r>
            <a:r>
              <a:rPr lang="de-DE" sz="2800" b="0" strike="noStrike" spc="-1" dirty="0" err="1">
                <a:solidFill>
                  <a:srgbClr val="000000"/>
                </a:solidFill>
                <a:latin typeface="Arial"/>
              </a:rPr>
              <a:t>données </a:t>
            </a:r>
            <a:r>
              <a:rPr lang="de-DE" sz="2800" b="0" strike="noStrike" spc="-1" dirty="0" err="1">
                <a:solidFill>
                  <a:srgbClr val="000000"/>
                </a:solidFill>
                <a:latin typeface="Arial"/>
              </a:rPr>
              <a:t>comme </a:t>
            </a:r>
            <a:r>
              <a:rPr lang="de-DE" sz="2800" b="0" strike="noStrike" spc="-1" dirty="0" err="1">
                <a:solidFill>
                  <a:srgbClr val="000000"/>
                </a:solidFill>
                <a:latin typeface="Arial"/>
              </a:rPr>
              <a:t>preuves </a:t>
            </a:r>
            <a:r>
              <a:rPr lang="de-DE" sz="2800" b="0" strike="noStrike" spc="-1" dirty="0" err="1">
                <a:solidFill>
                  <a:srgbClr val="000000"/>
                </a:solidFill>
                <a:latin typeface="Arial"/>
              </a:rPr>
              <a:t>objectives</a:t>
            </a:r>
            <a:endParaRPr lang="de-DE" sz="2800" b="0" strike="noStrike" spc="-1" dirty="0">
              <a:latin typeface="Arial"/>
            </a:endParaRPr>
          </a:p>
          <a:p>
            <a:pPr>
              <a:lnSpc>
                <a:spcPct val="90000"/>
              </a:lnSpc>
              <a:spcBef>
                <a:spcPts val="1001"/>
              </a:spcBef>
            </a:pPr>
            <a:r>
              <a:rPr lang="de-DE" sz="2800" b="0" strike="noStrike" spc="-1" dirty="0">
                <a:solidFill>
                  <a:srgbClr val="000000"/>
                </a:solidFill>
                <a:latin typeface="Arial"/>
              </a:rPr>
              <a:t>	(non </a:t>
            </a:r>
            <a:r>
              <a:rPr lang="de-DE" sz="2800" b="0" strike="noStrike" spc="-1" dirty="0" err="1">
                <a:solidFill>
                  <a:srgbClr val="000000"/>
                </a:solidFill>
                <a:latin typeface="Arial"/>
              </a:rPr>
              <a:t>seulement la </a:t>
            </a:r>
            <a:r>
              <a:rPr lang="de-DE" sz="2800" b="0" strike="noStrike" spc="-1" dirty="0" err="1">
                <a:solidFill>
                  <a:srgbClr val="000000"/>
                </a:solidFill>
                <a:latin typeface="Arial"/>
              </a:rPr>
              <a:t>confiscation</a:t>
            </a:r>
            <a:r>
              <a:rPr lang="de-DE" sz="2800" b="0" strike="noStrike" spc="-1" dirty="0">
                <a:solidFill>
                  <a:srgbClr val="000000"/>
                </a:solidFill>
                <a:latin typeface="Arial"/>
              </a:rPr>
              <a:t>, mais aussi l'</a:t>
            </a:r>
            <a:r>
              <a:rPr lang="de-DE" sz="2800" b="0" strike="noStrike" spc="-1" dirty="0" err="1">
                <a:solidFill>
                  <a:srgbClr val="000000"/>
                </a:solidFill>
                <a:latin typeface="Arial"/>
              </a:rPr>
              <a:t>évaluation</a:t>
            </a:r>
            <a:r>
              <a:rPr lang="de-DE" sz="2800" b="0" strike="noStrike" spc="-1" dirty="0">
                <a:solidFill>
                  <a:srgbClr val="000000"/>
                </a:solidFill>
                <a:latin typeface="Arial"/>
              </a:rPr>
              <a:t>)</a:t>
            </a:r>
            <a:endParaRPr lang="de-DE" sz="2800" spc="-1" dirty="0">
              <a:solidFill>
                <a:srgbClr val="000000"/>
              </a:solidFill>
              <a:latin typeface="Arial"/>
            </a:endParaRPr>
          </a:p>
          <a:p>
            <a:pPr marL="457200" indent="-456480" algn="just">
              <a:lnSpc>
                <a:spcPct val="90000"/>
              </a:lnSpc>
              <a:spcBef>
                <a:spcPts val="1001"/>
              </a:spcBef>
              <a:buClr>
                <a:srgbClr val="29567C"/>
              </a:buClr>
              <a:buFont typeface="Wingdings" charset="2"/>
              <a:buChar char=""/>
            </a:pPr>
            <a:r>
              <a:rPr lang="de-DE" sz="2800" b="0" strike="noStrike" spc="-1" dirty="0" err="1">
                <a:solidFill>
                  <a:srgbClr val="000000"/>
                </a:solidFill>
                <a:latin typeface="Arial"/>
              </a:rPr>
              <a:t>l'accélération </a:t>
            </a:r>
            <a:r>
              <a:rPr lang="de-DE" sz="2800" b="0" strike="noStrike" spc="-1" dirty="0" err="1">
                <a:solidFill>
                  <a:srgbClr val="000000"/>
                </a:solidFill>
                <a:latin typeface="Arial"/>
              </a:rPr>
              <a:t>des </a:t>
            </a:r>
            <a:r>
              <a:rPr lang="de-DE" sz="2800" b="0" strike="noStrike" spc="-1" dirty="0" err="1">
                <a:solidFill>
                  <a:srgbClr val="000000"/>
                </a:solidFill>
                <a:latin typeface="Arial"/>
              </a:rPr>
              <a:t>enquêtes </a:t>
            </a:r>
            <a:r>
              <a:rPr lang="de-DE" sz="2800" b="0" strike="noStrike" spc="-1" dirty="0" err="1">
                <a:solidFill>
                  <a:srgbClr val="000000"/>
                </a:solidFill>
                <a:latin typeface="Arial"/>
              </a:rPr>
              <a:t>grâce à une </a:t>
            </a:r>
            <a:r>
              <a:rPr lang="de-DE" sz="2800" b="0" strike="noStrike" spc="-1" dirty="0" err="1">
                <a:solidFill>
                  <a:srgbClr val="000000"/>
                </a:solidFill>
                <a:latin typeface="Arial"/>
              </a:rPr>
              <a:t>évaluation </a:t>
            </a:r>
            <a:r>
              <a:rPr lang="de-DE" sz="2800" b="0" strike="noStrike" spc="-1" dirty="0" err="1">
                <a:solidFill>
                  <a:srgbClr val="000000"/>
                </a:solidFill>
                <a:latin typeface="Arial"/>
              </a:rPr>
              <a:t>ciblée </a:t>
            </a:r>
            <a:r>
              <a:rPr lang="de-DE" sz="2800" b="0" strike="noStrike" spc="-1" dirty="0">
                <a:solidFill>
                  <a:srgbClr val="000000"/>
                </a:solidFill>
                <a:latin typeface="Arial"/>
              </a:rPr>
              <a:t>: </a:t>
            </a:r>
            <a:r>
              <a:rPr lang="en-US" sz="2800" spc="-1" dirty="0">
                <a:solidFill>
                  <a:srgbClr val="000000"/>
                </a:solidFill>
              </a:rPr>
              <a:t>avant une perquisition et lorsque de grandes quantités de données sont susceptibles d'être saisies, il convient de déterminer le plus tôt possible quelles données provenant de quels services ou de quelles personnes sont requises pour quelles périodes de temps </a:t>
            </a:r>
          </a:p>
          <a:p>
            <a:pPr marL="457200" indent="-456480" algn="just">
              <a:lnSpc>
                <a:spcPct val="90000"/>
              </a:lnSpc>
              <a:spcBef>
                <a:spcPts val="1001"/>
              </a:spcBef>
              <a:buClr>
                <a:srgbClr val="29567C"/>
              </a:buClr>
              <a:buFont typeface="Wingdings" charset="2"/>
              <a:buChar char=""/>
            </a:pPr>
            <a:r>
              <a:rPr lang="en-US" sz="2800" spc="-1" dirty="0"/>
              <a:t>éviter la suppression des données et l'accès à distance de </a:t>
            </a:r>
            <a:r>
              <a:rPr lang="en-US" sz="2800" spc="-1" dirty="0"/>
              <a:t>personnes </a:t>
            </a:r>
            <a:r>
              <a:rPr lang="en-US" sz="2800" spc="-1" dirty="0"/>
              <a:t>non autorisées</a:t>
            </a:r>
          </a:p>
          <a:p>
            <a:pPr marL="457200" indent="-456480" algn="just">
              <a:lnSpc>
                <a:spcPct val="90000"/>
              </a:lnSpc>
              <a:spcBef>
                <a:spcPts val="1001"/>
              </a:spcBef>
              <a:buClr>
                <a:srgbClr val="29567C"/>
              </a:buClr>
              <a:buFont typeface="Wingdings" charset="2"/>
              <a:buChar char=""/>
            </a:pPr>
            <a:r>
              <a:rPr lang="en-US" sz="2800" spc="-1" dirty="0"/>
              <a:t>éviter les possibilités d'accès/manipulation, notamment par les personnes accusées</a:t>
            </a:r>
          </a:p>
          <a:p>
            <a:pPr marL="457200" indent="-456480" algn="just">
              <a:lnSpc>
                <a:spcPct val="90000"/>
              </a:lnSpc>
              <a:spcBef>
                <a:spcPts val="1001"/>
              </a:spcBef>
              <a:buClr>
                <a:srgbClr val="29567C"/>
              </a:buClr>
              <a:buFont typeface="Wingdings" charset="2"/>
              <a:buChar char=""/>
            </a:pPr>
            <a:r>
              <a:rPr lang="en-US" sz="2800" spc="-1" dirty="0"/>
              <a:t>soyez prêt pour les mots de passe, le cryptage</a:t>
            </a:r>
          </a:p>
          <a:p>
            <a:pPr marL="457200" indent="-456480" algn="just">
              <a:lnSpc>
                <a:spcPct val="90000"/>
              </a:lnSpc>
              <a:spcBef>
                <a:spcPts val="1001"/>
              </a:spcBef>
              <a:buClr>
                <a:srgbClr val="29567C"/>
              </a:buClr>
              <a:buFont typeface="Wingdings" charset="2"/>
              <a:buChar char=""/>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C52A352C-49EC-4AD6-B537-CEE6516A4043}"/>
              </a:ext>
            </a:extLst>
          </p:cNvPr>
          <p:cNvSpPr>
            <a:spLocks noGrp="1"/>
          </p:cNvSpPr>
          <p:nvPr>
            <p:ph type="sldNum" sz="quarter" idx="12"/>
          </p:nvPr>
        </p:nvSpPr>
        <p:spPr/>
        <p:txBody>
          <a:bodyPr/>
          <a:lstStyle/>
          <a:p>
            <a:fld id="{7579CEA6-CDEA-4F41-8961-74C0A3507F1C}" type="slidenum">
              <a:rPr lang="hu-HU" smtClean="0"/>
              <a:t>11</a:t>
            </a:fld>
            <a:endParaRPr lang="hu-HU"/>
          </a:p>
        </p:txBody>
      </p:sp>
    </p:spTree>
  </p:cSld>
  <p:clrMapOvr>
    <a:masterClrMapping/>
  </p:clrMapOvr>
</p:sld>
</file>

<file path=ppt/slides/slide1222.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2" name="CustomShape 1"/>
          <p:cNvSpPr/>
          <p:nvPr/>
        </p:nvSpPr>
        <p:spPr>
          <a:xfrm>
            <a:off x="838080" y="365040"/>
            <a:ext cx="9761094"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techniques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73"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74" name="CustomShape 3"/>
          <p:cNvSpPr/>
          <p:nvPr/>
        </p:nvSpPr>
        <p:spPr>
          <a:xfrm>
            <a:off x="628919" y="1688400"/>
            <a:ext cx="9970255"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just">
              <a:lnSpc>
                <a:spcPct val="90000"/>
              </a:lnSpc>
              <a:spcBef>
                <a:spcPts val="1001"/>
              </a:spcBef>
            </a:pPr>
            <a:r>
              <a:rPr lang="en-US" sz="2800" spc="-1" dirty="0">
                <a:solidFill>
                  <a:srgbClr val="000000"/>
                </a:solidFill>
              </a:rPr>
              <a:t>coopération avec les tribunaux</a:t>
            </a:r>
          </a:p>
          <a:p>
            <a:pPr algn="just">
              <a:lnSpc>
                <a:spcPct val="90000"/>
              </a:lnSpc>
              <a:spcBef>
                <a:spcPts val="1001"/>
              </a:spcBef>
            </a:pPr>
            <a:endParaRPr lang="en-US" sz="2800" spc="-1" dirty="0">
              <a:solidFill>
                <a:srgbClr val="000000"/>
              </a:solidFill>
            </a:endParaRPr>
          </a:p>
          <a:p>
            <a:pPr marL="457200" indent="-456480" algn="just">
              <a:lnSpc>
                <a:spcPct val="90000"/>
              </a:lnSpc>
              <a:spcBef>
                <a:spcPts val="1001"/>
              </a:spcBef>
              <a:buClr>
                <a:srgbClr val="29567C"/>
              </a:buClr>
              <a:buFont typeface="Wingdings" charset="2"/>
              <a:buChar char=""/>
            </a:pPr>
            <a:r>
              <a:rPr lang="de-DE" sz="2800" spc="-1" dirty="0">
                <a:solidFill>
                  <a:srgbClr val="000000"/>
                </a:solidFill>
              </a:rPr>
              <a:t>Répartition </a:t>
            </a:r>
            <a:r>
              <a:rPr lang="de-DE" sz="2800" spc="-1" dirty="0" err="1">
                <a:solidFill>
                  <a:srgbClr val="000000"/>
                </a:solidFill>
              </a:rPr>
              <a:t>des </a:t>
            </a:r>
            <a:r>
              <a:rPr lang="de-DE" sz="2800" spc="-1" dirty="0" err="1">
                <a:solidFill>
                  <a:srgbClr val="000000"/>
                </a:solidFill>
              </a:rPr>
              <a:t>rôles </a:t>
            </a:r>
            <a:r>
              <a:rPr lang="de-DE" sz="2800" spc="-1" dirty="0" err="1">
                <a:solidFill>
                  <a:srgbClr val="000000"/>
                </a:solidFill>
              </a:rPr>
              <a:t>du </a:t>
            </a:r>
            <a:r>
              <a:rPr lang="de-DE" sz="2800" spc="-1" dirty="0" err="1">
                <a:solidFill>
                  <a:srgbClr val="000000"/>
                </a:solidFill>
              </a:rPr>
              <a:t>juge d'</a:t>
            </a:r>
            <a:r>
              <a:rPr lang="de-DE" sz="2800" spc="-1" dirty="0" err="1">
                <a:solidFill>
                  <a:srgbClr val="000000"/>
                </a:solidFill>
              </a:rPr>
              <a:t>instruction </a:t>
            </a:r>
            <a:r>
              <a:rPr lang="de-DE" sz="2800" spc="-1" dirty="0">
                <a:solidFill>
                  <a:srgbClr val="000000"/>
                </a:solidFill>
              </a:rPr>
              <a:t>et du </a:t>
            </a:r>
            <a:r>
              <a:rPr lang="de-DE" sz="2800" spc="-1" dirty="0" err="1">
                <a:solidFill>
                  <a:srgbClr val="000000"/>
                </a:solidFill>
              </a:rPr>
              <a:t>procureur</a:t>
            </a:r>
            <a:r>
              <a:rPr lang="de-DE" sz="2800" spc="-1" dirty="0">
                <a:solidFill>
                  <a:srgbClr val="000000"/>
                </a:solidFill>
              </a:rPr>
              <a:t>, </a:t>
            </a:r>
            <a:r>
              <a:rPr lang="de-DE" sz="2800" spc="-1" dirty="0" err="1">
                <a:solidFill>
                  <a:srgbClr val="000000"/>
                </a:solidFill>
              </a:rPr>
              <a:t>en particulier </a:t>
            </a:r>
            <a:r>
              <a:rPr lang="de-DE" sz="2800" spc="-1" dirty="0">
                <a:solidFill>
                  <a:srgbClr val="000000"/>
                </a:solidFill>
              </a:rPr>
              <a:t>dans les </a:t>
            </a:r>
            <a:r>
              <a:rPr lang="de-DE" sz="2800" spc="-1" dirty="0">
                <a:solidFill>
                  <a:srgbClr val="000000"/>
                </a:solidFill>
              </a:rPr>
              <a:t>crimes </a:t>
            </a:r>
            <a:r>
              <a:rPr lang="de-DE" sz="2800" spc="-1" dirty="0">
                <a:solidFill>
                  <a:srgbClr val="000000"/>
                </a:solidFill>
              </a:rPr>
              <a:t>PIF </a:t>
            </a:r>
          </a:p>
          <a:p>
            <a:pPr marL="720" algn="just">
              <a:lnSpc>
                <a:spcPct val="90000"/>
              </a:lnSpc>
              <a:spcBef>
                <a:spcPts val="1001"/>
              </a:spcBef>
              <a:buClr>
                <a:srgbClr val="29567C"/>
              </a:buClr>
            </a:pPr>
            <a:endParaRPr lang="de-DE" sz="2800" spc="-1" dirty="0"/>
          </a:p>
          <a:p>
            <a:pPr marL="457200" indent="-456480" algn="just">
              <a:lnSpc>
                <a:spcPct val="90000"/>
              </a:lnSpc>
              <a:spcBef>
                <a:spcPts val="1001"/>
              </a:spcBef>
              <a:buClr>
                <a:srgbClr val="29567C"/>
              </a:buClr>
              <a:buFont typeface="Wingdings" charset="2"/>
              <a:buChar char=""/>
            </a:pPr>
            <a:r>
              <a:rPr lang="en-US" sz="2800" spc="-1" dirty="0">
                <a:solidFill>
                  <a:srgbClr val="000000"/>
                </a:solidFill>
              </a:rPr>
              <a:t>Comment faire parvenir les données au tribunal chargé du procès ? &gt; vérifier à l'avance les interfaces disponibles pour le transfert des big data. </a:t>
            </a:r>
          </a:p>
          <a:p>
            <a:pPr marL="457200" indent="-456480">
              <a:lnSpc>
                <a:spcPct val="90000"/>
              </a:lnSpc>
              <a:spcBef>
                <a:spcPts val="1001"/>
              </a:spcBef>
              <a:buClr>
                <a:srgbClr val="29567C"/>
              </a:buClr>
              <a:buFont typeface="Wingdings" charset="2"/>
              <a:buChar char=""/>
            </a:pPr>
            <a:endParaRPr lang="en-US" sz="2800" spc="-1" dirty="0">
              <a:solidFill>
                <a:srgbClr val="000000"/>
              </a:solidFill>
            </a:endParaRPr>
          </a:p>
          <a:p>
            <a:pPr>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85971D19-A374-44CA-8DAD-6C9CCE89AD92}"/>
              </a:ext>
            </a:extLst>
          </p:cNvPr>
          <p:cNvSpPr>
            <a:spLocks noGrp="1"/>
          </p:cNvSpPr>
          <p:nvPr>
            <p:ph type="sldNum" sz="quarter" idx="12"/>
          </p:nvPr>
        </p:nvSpPr>
        <p:spPr/>
        <p:txBody>
          <a:bodyPr/>
          <a:lstStyle/>
          <a:p>
            <a:fld id="{7579CEA6-CDEA-4F41-8961-74C0A3507F1C}" type="slidenum">
              <a:rPr lang="hu-HU" smtClean="0"/>
              <a:t>12</a:t>
            </a:fld>
            <a:endParaRPr lang="hu-HU"/>
          </a:p>
        </p:txBody>
      </p:sp>
    </p:spTree>
  </p:cSld>
  <p:clrMapOvr>
    <a:masterClrMapping/>
  </p:clrMapOvr>
</p:sld>
</file>

<file path=ppt/slides/slide132424.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5" name="CustomShape 1"/>
          <p:cNvSpPr/>
          <p:nvPr/>
        </p:nvSpPr>
        <p:spPr>
          <a:xfrm>
            <a:off x="838080" y="365040"/>
            <a:ext cx="981756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C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juridiques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76"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77" name="CustomShape 3"/>
          <p:cNvSpPr/>
          <p:nvPr/>
        </p:nvSpPr>
        <p:spPr>
          <a:xfrm>
            <a:off x="628920" y="1584000"/>
            <a:ext cx="10029248" cy="459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4000" lnSpcReduction="10000"/>
          </a:bodyPr>
          <a:lstStyle/>
          <a:p>
            <a:pPr>
              <a:lnSpc>
                <a:spcPct val="90000"/>
              </a:lnSpc>
              <a:spcBef>
                <a:spcPts val="1001"/>
              </a:spcBef>
            </a:pPr>
            <a:r>
              <a:rPr lang="de-DE" sz="2800" b="1" strike="noStrike" spc="-1" dirty="0">
                <a:solidFill>
                  <a:srgbClr val="000000"/>
                </a:solidFill>
                <a:latin typeface="Calibri"/>
              </a:rPr>
              <a:t>Principaux </a:t>
            </a:r>
            <a:r>
              <a:rPr lang="de-DE" sz="2800" b="1" strike="noStrike" spc="-1" dirty="0" err="1">
                <a:solidFill>
                  <a:srgbClr val="000000"/>
                </a:solidFill>
                <a:latin typeface="Calibri"/>
              </a:rPr>
              <a:t>défis </a:t>
            </a:r>
            <a:r>
              <a:rPr lang="de-DE" sz="2800" b="1" strike="noStrike" spc="-1" dirty="0" err="1">
                <a:solidFill>
                  <a:srgbClr val="000000"/>
                </a:solidFill>
                <a:latin typeface="Calibri"/>
              </a:rPr>
              <a:t>pour </a:t>
            </a:r>
            <a:r>
              <a:rPr lang="de-DE" sz="2800" b="1" strike="noStrike" spc="-1" dirty="0" err="1">
                <a:solidFill>
                  <a:srgbClr val="000000"/>
                </a:solidFill>
                <a:latin typeface="Calibri"/>
              </a:rPr>
              <a:t>les </a:t>
            </a:r>
            <a:r>
              <a:rPr lang="de-DE" sz="2800" b="1" strike="noStrike" spc="-1" dirty="0" err="1">
                <a:solidFill>
                  <a:srgbClr val="000000"/>
                </a:solidFill>
                <a:latin typeface="Calibri"/>
              </a:rPr>
              <a:t>autorités chargées </a:t>
            </a:r>
            <a:r>
              <a:rPr lang="de-DE" sz="2800" b="1" strike="noStrike" spc="-1" dirty="0" err="1">
                <a:solidFill>
                  <a:srgbClr val="000000"/>
                </a:solidFill>
                <a:latin typeface="Calibri"/>
              </a:rPr>
              <a:t>des enquêtes </a:t>
            </a:r>
            <a:r>
              <a:rPr lang="de-DE" sz="2800" b="1" strike="noStrike" spc="-1" dirty="0">
                <a:solidFill>
                  <a:srgbClr val="000000"/>
                </a:solidFill>
                <a:latin typeface="Calibri"/>
              </a:rPr>
              <a:t>:</a:t>
            </a:r>
            <a:endParaRPr lang="de-DE" sz="2800" b="0" strike="noStrike" spc="-1" dirty="0">
              <a:latin typeface="Arial"/>
            </a:endParaRPr>
          </a:p>
          <a:p>
            <a:pPr>
              <a:lnSpc>
                <a:spcPct val="90000"/>
              </a:lnSpc>
              <a:spcBef>
                <a:spcPts val="1001"/>
              </a:spcBef>
            </a:pPr>
            <a:endParaRPr lang="de-DE" sz="1500" b="0" strike="noStrike" spc="-1" dirty="0">
              <a:latin typeface="Arial"/>
            </a:endParaRPr>
          </a:p>
          <a:p>
            <a:pPr marL="457200" indent="-456480" algn="just">
              <a:lnSpc>
                <a:spcPct val="90000"/>
              </a:lnSpc>
              <a:spcBef>
                <a:spcPts val="1001"/>
              </a:spcBef>
              <a:buClr>
                <a:srgbClr val="29567C"/>
              </a:buClr>
              <a:buFont typeface="Wingdings" charset="2"/>
              <a:buChar char=""/>
            </a:pPr>
            <a:r>
              <a:rPr lang="de-DE" sz="2800" b="0" strike="noStrike" spc="-1" dirty="0" err="1">
                <a:solidFill>
                  <a:srgbClr val="000000"/>
                </a:solidFill>
                <a:latin typeface="Calibri"/>
                <a:ea typeface="DejaVu Sans"/>
              </a:rPr>
              <a:t>les </a:t>
            </a:r>
            <a:r>
              <a:rPr lang="de-DE" sz="2800" b="0" strike="noStrike" spc="-1" dirty="0" err="1">
                <a:solidFill>
                  <a:srgbClr val="000000"/>
                </a:solidFill>
                <a:latin typeface="Calibri"/>
                <a:ea typeface="DejaVu Sans"/>
              </a:rPr>
              <a:t>exigences </a:t>
            </a:r>
            <a:r>
              <a:rPr lang="de-DE" sz="2800" b="0" strike="noStrike" spc="-1" dirty="0" err="1">
                <a:solidFill>
                  <a:srgbClr val="000000"/>
                </a:solidFill>
                <a:latin typeface="Calibri"/>
                <a:ea typeface="DejaVu Sans"/>
              </a:rPr>
              <a:t>fixées </a:t>
            </a:r>
            <a:r>
              <a:rPr lang="de-DE" sz="2800" b="0" strike="noStrike" spc="-1" dirty="0" err="1">
                <a:solidFill>
                  <a:srgbClr val="000000"/>
                </a:solidFill>
                <a:latin typeface="Calibri"/>
                <a:ea typeface="DejaVu Sans"/>
              </a:rPr>
              <a:t>par </a:t>
            </a:r>
            <a:r>
              <a:rPr lang="de-DE" sz="2800" b="0" strike="noStrike" spc="-1" dirty="0" err="1">
                <a:solidFill>
                  <a:srgbClr val="000000"/>
                </a:solidFill>
                <a:latin typeface="Calibri"/>
                <a:ea typeface="DejaVu Sans"/>
              </a:rPr>
              <a:t>les </a:t>
            </a:r>
            <a:r>
              <a:rPr lang="de-DE" sz="2800" b="0" strike="noStrike" spc="-1" dirty="0" err="1">
                <a:solidFill>
                  <a:srgbClr val="000000"/>
                </a:solidFill>
                <a:latin typeface="Calibri"/>
                <a:ea typeface="DejaVu Sans"/>
              </a:rPr>
              <a:t>tribunaux</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notamment </a:t>
            </a:r>
            <a:r>
              <a:rPr lang="de-DE" sz="2800" b="0" strike="noStrike" spc="-1" dirty="0">
                <a:solidFill>
                  <a:srgbClr val="000000"/>
                </a:solidFill>
                <a:latin typeface="Calibri"/>
                <a:ea typeface="DejaVu Sans"/>
              </a:rPr>
              <a:t>en </a:t>
            </a:r>
            <a:r>
              <a:rPr lang="de-DE" sz="2800" b="0" strike="noStrike" spc="-1" dirty="0" err="1">
                <a:solidFill>
                  <a:srgbClr val="000000"/>
                </a:solidFill>
                <a:latin typeface="Calibri"/>
                <a:ea typeface="DejaVu Sans"/>
              </a:rPr>
              <a:t>matière </a:t>
            </a:r>
            <a:r>
              <a:rPr lang="de-DE" sz="2800" b="0" strike="noStrike" spc="-1" dirty="0" err="1">
                <a:solidFill>
                  <a:srgbClr val="000000"/>
                </a:solidFill>
                <a:latin typeface="Calibri"/>
                <a:ea typeface="DejaVu Sans"/>
              </a:rPr>
              <a:t>de </a:t>
            </a:r>
            <a:r>
              <a:rPr lang="de-DE" sz="2800" b="0" strike="noStrike" spc="-1" dirty="0" err="1">
                <a:solidFill>
                  <a:srgbClr val="000000"/>
                </a:solidFill>
                <a:latin typeface="Calibri"/>
                <a:ea typeface="DejaVu Sans"/>
              </a:rPr>
              <a:t>sécurisation </a:t>
            </a:r>
            <a:r>
              <a:rPr lang="de-DE" sz="2800" b="0" strike="noStrike" spc="-1" dirty="0">
                <a:solidFill>
                  <a:srgbClr val="000000"/>
                </a:solidFill>
                <a:latin typeface="Calibri"/>
                <a:ea typeface="DejaVu Sans"/>
              </a:rPr>
              <a:t>et d'</a:t>
            </a:r>
            <a:r>
              <a:rPr lang="de-DE" sz="2800" b="0" strike="noStrike" spc="-1" dirty="0" err="1">
                <a:solidFill>
                  <a:srgbClr val="000000"/>
                </a:solidFill>
                <a:latin typeface="Calibri"/>
                <a:ea typeface="DejaVu Sans"/>
              </a:rPr>
              <a:t>évaluation des </a:t>
            </a:r>
            <a:r>
              <a:rPr lang="de-DE" sz="2800" b="0" strike="noStrike" spc="-1" dirty="0" err="1">
                <a:solidFill>
                  <a:srgbClr val="000000"/>
                </a:solidFill>
                <a:latin typeface="Calibri"/>
                <a:ea typeface="DejaVu Sans"/>
              </a:rPr>
              <a:t>données </a:t>
            </a:r>
            <a:r>
              <a:rPr lang="de-DE" sz="2800" b="0" strike="noStrike" spc="-1" dirty="0">
                <a:solidFill>
                  <a:srgbClr val="000000"/>
                </a:solidFill>
                <a:latin typeface="Calibri"/>
                <a:ea typeface="DejaVu Sans"/>
              </a:rPr>
              <a:t>électroniques</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concernant </a:t>
            </a:r>
            <a:r>
              <a:rPr lang="de-DE" sz="2800" b="0" strike="noStrike" spc="-1" dirty="0" err="1">
                <a:solidFill>
                  <a:srgbClr val="000000"/>
                </a:solidFill>
                <a:latin typeface="Calibri"/>
                <a:ea typeface="DejaVu Sans"/>
              </a:rPr>
              <a:t>la </a:t>
            </a:r>
            <a:r>
              <a:rPr lang="de-DE" sz="2800" b="0" strike="noStrike" spc="-1" dirty="0" err="1">
                <a:solidFill>
                  <a:srgbClr val="000000"/>
                </a:solidFill>
                <a:latin typeface="Calibri"/>
                <a:ea typeface="DejaVu Sans"/>
              </a:rPr>
              <a:t>proportionnalité </a:t>
            </a:r>
            <a:r>
              <a:rPr lang="de-DE" sz="2800" b="0" strike="noStrike" spc="-1" dirty="0" err="1">
                <a:solidFill>
                  <a:srgbClr val="000000"/>
                </a:solidFill>
                <a:latin typeface="Calibri"/>
                <a:ea typeface="DejaVu Sans"/>
              </a:rPr>
              <a:t>des </a:t>
            </a:r>
            <a:r>
              <a:rPr lang="de-DE" sz="2800" b="0" strike="noStrike" spc="-1" dirty="0" err="1">
                <a:solidFill>
                  <a:srgbClr val="000000"/>
                </a:solidFill>
                <a:latin typeface="Calibri"/>
                <a:ea typeface="DejaVu Sans"/>
              </a:rPr>
              <a:t>ordres de </a:t>
            </a:r>
            <a:r>
              <a:rPr lang="de-DE" sz="2800" b="0" strike="noStrike" spc="-1" dirty="0" err="1">
                <a:solidFill>
                  <a:srgbClr val="000000"/>
                </a:solidFill>
                <a:latin typeface="Calibri"/>
                <a:ea typeface="DejaVu Sans"/>
              </a:rPr>
              <a:t>perquisition </a:t>
            </a:r>
            <a:r>
              <a:rPr lang="de-DE" sz="2800" b="0" strike="noStrike" spc="-1" dirty="0">
                <a:solidFill>
                  <a:srgbClr val="000000"/>
                </a:solidFill>
                <a:latin typeface="Calibri"/>
                <a:ea typeface="DejaVu Sans"/>
              </a:rPr>
              <a:t>et de </a:t>
            </a:r>
            <a:r>
              <a:rPr lang="de-DE" sz="2800" b="0" strike="noStrike" spc="-1" dirty="0" err="1">
                <a:solidFill>
                  <a:srgbClr val="000000"/>
                </a:solidFill>
                <a:latin typeface="Calibri"/>
                <a:ea typeface="DejaVu Sans"/>
              </a:rPr>
              <a:t>saisie </a:t>
            </a:r>
            <a:r>
              <a:rPr lang="de-DE" sz="2800" b="0" strike="noStrike" spc="-1" dirty="0">
                <a:solidFill>
                  <a:srgbClr val="000000"/>
                </a:solidFill>
                <a:latin typeface="Calibri"/>
                <a:ea typeface="DejaVu Sans"/>
              </a:rPr>
              <a:t>doivent </a:t>
            </a:r>
            <a:r>
              <a:rPr lang="de-DE" sz="2800" b="0" strike="noStrike" spc="-1" dirty="0" err="1">
                <a:solidFill>
                  <a:srgbClr val="000000"/>
                </a:solidFill>
                <a:latin typeface="Calibri"/>
                <a:ea typeface="DejaVu Sans"/>
              </a:rPr>
              <a:t>être </a:t>
            </a:r>
            <a:r>
              <a:rPr lang="de-DE" sz="2800" b="0" strike="noStrike" spc="-1" dirty="0" err="1">
                <a:solidFill>
                  <a:srgbClr val="000000"/>
                </a:solidFill>
                <a:latin typeface="Calibri"/>
                <a:ea typeface="DejaVu Sans"/>
              </a:rPr>
              <a:t>prises </a:t>
            </a:r>
            <a:r>
              <a:rPr lang="de-DE" sz="2800" b="0" strike="noStrike" spc="-1" dirty="0" err="1">
                <a:solidFill>
                  <a:srgbClr val="000000"/>
                </a:solidFill>
                <a:latin typeface="Calibri"/>
                <a:ea typeface="DejaVu Sans"/>
              </a:rPr>
              <a:t>en compte </a:t>
            </a:r>
            <a:r>
              <a:rPr lang="de-DE" sz="2800" b="0" strike="noStrike" spc="-1" dirty="0" err="1">
                <a:solidFill>
                  <a:srgbClr val="000000"/>
                </a:solidFill>
                <a:latin typeface="Calibri"/>
                <a:ea typeface="DejaVu Sans"/>
              </a:rPr>
              <a:t>dès le </a:t>
            </a:r>
            <a:r>
              <a:rPr lang="de-DE" sz="2800" b="0" strike="noStrike" spc="-1" dirty="0" err="1">
                <a:solidFill>
                  <a:srgbClr val="000000"/>
                </a:solidFill>
                <a:latin typeface="Calibri"/>
                <a:ea typeface="DejaVu Sans"/>
              </a:rPr>
              <a:t>départ </a:t>
            </a:r>
            <a:r>
              <a:rPr lang="de-DE" sz="2800" b="0" strike="noStrike" spc="-1" dirty="0">
                <a:solidFill>
                  <a:srgbClr val="000000"/>
                </a:solidFill>
                <a:latin typeface="Calibri"/>
                <a:ea typeface="DejaVu Sans"/>
              </a:rPr>
              <a:t>afin </a:t>
            </a:r>
            <a:r>
              <a:rPr lang="de-DE" sz="2800" b="0" strike="noStrike" spc="-1" dirty="0" err="1">
                <a:solidFill>
                  <a:srgbClr val="000000"/>
                </a:solidFill>
                <a:latin typeface="Calibri"/>
                <a:ea typeface="DejaVu Sans"/>
              </a:rPr>
              <a:t>de </a:t>
            </a:r>
            <a:r>
              <a:rPr lang="de-DE" sz="2800" b="0" strike="noStrike" spc="-1" dirty="0">
                <a:solidFill>
                  <a:srgbClr val="000000"/>
                </a:solidFill>
                <a:latin typeface="Calibri"/>
                <a:ea typeface="DejaVu Sans"/>
              </a:rPr>
              <a:t>ne pas </a:t>
            </a:r>
            <a:r>
              <a:rPr lang="de-DE" sz="2800" b="0" strike="noStrike" spc="-1" dirty="0" err="1">
                <a:solidFill>
                  <a:srgbClr val="000000"/>
                </a:solidFill>
                <a:latin typeface="Calibri"/>
                <a:ea typeface="DejaVu Sans"/>
              </a:rPr>
              <a:t>subir </a:t>
            </a:r>
            <a:r>
              <a:rPr lang="de-DE" sz="2800" b="0" strike="noStrike" spc="-1" dirty="0" err="1">
                <a:solidFill>
                  <a:srgbClr val="000000"/>
                </a:solidFill>
                <a:latin typeface="Calibri"/>
                <a:ea typeface="DejaVu Sans"/>
              </a:rPr>
              <a:t>de </a:t>
            </a:r>
            <a:r>
              <a:rPr lang="de-DE" sz="2800" b="0" strike="noStrike" spc="-1" dirty="0" err="1">
                <a:solidFill>
                  <a:srgbClr val="000000"/>
                </a:solidFill>
                <a:latin typeface="Calibri"/>
                <a:ea typeface="DejaVu Sans"/>
              </a:rPr>
              <a:t>restrictions </a:t>
            </a:r>
            <a:r>
              <a:rPr lang="de-DE" sz="2800" b="0" strike="noStrike" spc="-1" dirty="0">
                <a:solidFill>
                  <a:srgbClr val="000000"/>
                </a:solidFill>
                <a:latin typeface="Calibri"/>
                <a:ea typeface="DejaVu Sans"/>
              </a:rPr>
              <a:t>dans l</a:t>
            </a:r>
            <a:r>
              <a:rPr lang="de-DE" sz="2800" b="0" strike="noStrike" spc="-1" dirty="0" err="1">
                <a:solidFill>
                  <a:srgbClr val="000000"/>
                </a:solidFill>
                <a:latin typeface="Calibri"/>
                <a:ea typeface="DejaVu Sans"/>
              </a:rPr>
              <a:t>'</a:t>
            </a:r>
            <a:r>
              <a:rPr lang="de-DE" sz="2800" b="0" strike="noStrike" spc="-1" dirty="0" err="1">
                <a:solidFill>
                  <a:srgbClr val="000000"/>
                </a:solidFill>
                <a:latin typeface="Calibri"/>
                <a:ea typeface="DejaVu Sans"/>
              </a:rPr>
              <a:t>exploitation </a:t>
            </a:r>
            <a:r>
              <a:rPr lang="de-DE" sz="2800" b="0" strike="noStrike" spc="-1" dirty="0" err="1">
                <a:solidFill>
                  <a:srgbClr val="000000"/>
                </a:solidFill>
                <a:latin typeface="Calibri"/>
                <a:ea typeface="DejaVu Sans"/>
              </a:rPr>
              <a:t>des </a:t>
            </a:r>
            <a:r>
              <a:rPr lang="de-DE" sz="2800" b="0" strike="noStrike" spc="-1" dirty="0" err="1">
                <a:solidFill>
                  <a:srgbClr val="000000"/>
                </a:solidFill>
                <a:latin typeface="Calibri"/>
                <a:ea typeface="DejaVu Sans"/>
              </a:rPr>
              <a:t>preuves</a:t>
            </a:r>
            <a:endParaRPr lang="de-DE" sz="2800" b="0" strike="noStrike" spc="-1" dirty="0">
              <a:latin typeface="Arial"/>
            </a:endParaRPr>
          </a:p>
          <a:p>
            <a:pPr marL="457200" indent="-456480" algn="just">
              <a:lnSpc>
                <a:spcPct val="90000"/>
              </a:lnSpc>
              <a:spcBef>
                <a:spcPts val="1001"/>
              </a:spcBef>
              <a:buClr>
                <a:srgbClr val="29567C"/>
              </a:buClr>
              <a:buFont typeface="Wingdings" charset="2"/>
              <a:buChar char=""/>
            </a:pPr>
            <a:r>
              <a:rPr lang="de-DE" sz="2800" b="0" strike="noStrike" spc="-1" dirty="0" err="1">
                <a:solidFill>
                  <a:srgbClr val="000000"/>
                </a:solidFill>
                <a:latin typeface="Calibri"/>
                <a:ea typeface="DejaVu Sans"/>
              </a:rPr>
              <a:t>il </a:t>
            </a:r>
            <a:r>
              <a:rPr lang="de-DE" sz="2800" b="0" strike="noStrike" spc="-1" dirty="0" err="1">
                <a:solidFill>
                  <a:srgbClr val="000000"/>
                </a:solidFill>
                <a:latin typeface="Calibri"/>
                <a:ea typeface="DejaVu Sans"/>
              </a:rPr>
              <a:t>est </a:t>
            </a:r>
            <a:r>
              <a:rPr lang="de-DE" sz="2800" b="0" strike="noStrike" spc="-1" dirty="0" err="1">
                <a:solidFill>
                  <a:srgbClr val="000000"/>
                </a:solidFill>
                <a:latin typeface="Calibri"/>
                <a:ea typeface="DejaVu Sans"/>
              </a:rPr>
              <a:t>nécessaire d</a:t>
            </a:r>
            <a:r>
              <a:rPr lang="de-DE" sz="2800" b="0" strike="noStrike" spc="-1" dirty="0" err="1">
                <a:solidFill>
                  <a:srgbClr val="000000"/>
                </a:solidFill>
                <a:latin typeface="Calibri"/>
                <a:ea typeface="DejaVu Sans"/>
              </a:rPr>
              <a:t>'</a:t>
            </a:r>
            <a:r>
              <a:rPr lang="de-DE" sz="2800" b="0" strike="noStrike" spc="-1" dirty="0" err="1">
                <a:solidFill>
                  <a:srgbClr val="000000"/>
                </a:solidFill>
                <a:latin typeface="Calibri"/>
                <a:ea typeface="DejaVu Sans"/>
              </a:rPr>
              <a:t>utiliser </a:t>
            </a:r>
            <a:r>
              <a:rPr lang="de-DE" sz="2800" b="0" strike="noStrike" spc="-1" dirty="0" err="1">
                <a:solidFill>
                  <a:srgbClr val="000000"/>
                </a:solidFill>
                <a:latin typeface="Calibri"/>
                <a:ea typeface="DejaVu Sans"/>
              </a:rPr>
              <a:t>le </a:t>
            </a:r>
            <a:r>
              <a:rPr lang="de-DE" sz="2800" b="0" strike="noStrike" spc="-1" dirty="0">
                <a:solidFill>
                  <a:srgbClr val="000000"/>
                </a:solidFill>
                <a:latin typeface="Calibri"/>
                <a:ea typeface="DejaVu Sans"/>
              </a:rPr>
              <a:t>potentiel de </a:t>
            </a:r>
            <a:r>
              <a:rPr lang="de-DE" sz="2800" b="0" strike="noStrike" spc="-1" dirty="0" err="1">
                <a:solidFill>
                  <a:srgbClr val="000000"/>
                </a:solidFill>
                <a:latin typeface="Calibri"/>
                <a:ea typeface="DejaVu Sans"/>
              </a:rPr>
              <a:t>preuve </a:t>
            </a:r>
            <a:r>
              <a:rPr lang="de-DE" sz="2800" b="0" strike="noStrike" spc="-1" dirty="0" err="1">
                <a:solidFill>
                  <a:srgbClr val="000000"/>
                </a:solidFill>
                <a:latin typeface="Calibri"/>
                <a:ea typeface="DejaVu Sans"/>
              </a:rPr>
              <a:t>considérable </a:t>
            </a:r>
            <a:r>
              <a:rPr lang="de-DE" sz="2800" b="0" strike="noStrike" spc="-1" dirty="0" err="1">
                <a:solidFill>
                  <a:srgbClr val="000000"/>
                </a:solidFill>
                <a:latin typeface="Calibri"/>
                <a:ea typeface="DejaVu Sans"/>
              </a:rPr>
              <a:t>des </a:t>
            </a:r>
            <a:r>
              <a:rPr lang="de-DE" sz="2800" b="0" strike="noStrike" spc="-1" dirty="0" err="1">
                <a:solidFill>
                  <a:srgbClr val="000000"/>
                </a:solidFill>
                <a:latin typeface="Calibri"/>
                <a:ea typeface="DejaVu Sans"/>
              </a:rPr>
              <a:t>données </a:t>
            </a:r>
            <a:r>
              <a:rPr lang="de-DE" sz="2800" b="0" strike="noStrike" spc="-1" dirty="0" err="1">
                <a:solidFill>
                  <a:srgbClr val="000000"/>
                </a:solidFill>
                <a:latin typeface="Calibri"/>
                <a:ea typeface="DejaVu Sans"/>
              </a:rPr>
              <a:t>obtenues </a:t>
            </a:r>
            <a:r>
              <a:rPr lang="de-DE" sz="2800" b="0" strike="noStrike" spc="-1" dirty="0" err="1">
                <a:solidFill>
                  <a:srgbClr val="000000"/>
                </a:solidFill>
                <a:latin typeface="Calibri"/>
                <a:ea typeface="DejaVu Sans"/>
              </a:rPr>
              <a:t>pour les </a:t>
            </a:r>
            <a:r>
              <a:rPr lang="de-DE" sz="2800" b="0" strike="noStrike" spc="-1" dirty="0" err="1">
                <a:solidFill>
                  <a:srgbClr val="000000"/>
                </a:solidFill>
                <a:latin typeface="Calibri"/>
                <a:ea typeface="DejaVu Sans"/>
              </a:rPr>
              <a:t>enquêtes </a:t>
            </a:r>
            <a:r>
              <a:rPr lang="de-DE" sz="2800" b="0" strike="noStrike" spc="-1" dirty="0">
                <a:solidFill>
                  <a:srgbClr val="000000"/>
                </a:solidFill>
                <a:latin typeface="Calibri"/>
                <a:ea typeface="DejaVu Sans"/>
              </a:rPr>
              <a:t>et, </a:t>
            </a:r>
            <a:r>
              <a:rPr lang="de-DE" sz="2800" b="0" strike="noStrike" spc="-1" dirty="0" err="1">
                <a:solidFill>
                  <a:srgbClr val="000000"/>
                </a:solidFill>
                <a:latin typeface="Calibri"/>
                <a:ea typeface="DejaVu Sans"/>
              </a:rPr>
              <a:t>en fin de compte, </a:t>
            </a:r>
            <a:r>
              <a:rPr lang="de-DE" sz="2800" b="0" strike="noStrike" spc="-1" dirty="0" err="1">
                <a:solidFill>
                  <a:srgbClr val="000000"/>
                </a:solidFill>
                <a:latin typeface="Calibri"/>
                <a:ea typeface="DejaVu Sans"/>
              </a:rPr>
              <a:t>pour </a:t>
            </a:r>
            <a:r>
              <a:rPr lang="de-DE" sz="2800" b="0" strike="noStrike" spc="-1" dirty="0" err="1">
                <a:solidFill>
                  <a:srgbClr val="000000"/>
                </a:solidFill>
                <a:latin typeface="Calibri"/>
                <a:ea typeface="DejaVu Sans"/>
              </a:rPr>
              <a:t>la </a:t>
            </a:r>
            <a:r>
              <a:rPr lang="de-DE" sz="2800" b="0" strike="noStrike" spc="-1" dirty="0" err="1">
                <a:solidFill>
                  <a:srgbClr val="000000"/>
                </a:solidFill>
                <a:latin typeface="Calibri"/>
                <a:ea typeface="DejaVu Sans"/>
              </a:rPr>
              <a:t>preuve </a:t>
            </a:r>
            <a:r>
              <a:rPr lang="de-DE" sz="2800" b="0" strike="noStrike" spc="-1" dirty="0" err="1">
                <a:solidFill>
                  <a:srgbClr val="000000"/>
                </a:solidFill>
                <a:latin typeface="Calibri"/>
                <a:ea typeface="DejaVu Sans"/>
              </a:rPr>
              <a:t>du </a:t>
            </a:r>
            <a:r>
              <a:rPr lang="de-DE" sz="2800" b="0" strike="noStrike" spc="-1" dirty="0" err="1">
                <a:solidFill>
                  <a:srgbClr val="000000"/>
                </a:solidFill>
                <a:latin typeface="Calibri"/>
                <a:ea typeface="DejaVu Sans"/>
              </a:rPr>
              <a:t>crime, </a:t>
            </a:r>
            <a:r>
              <a:rPr lang="de-DE" sz="2800" b="0" strike="noStrike" spc="-1" dirty="0" err="1">
                <a:solidFill>
                  <a:srgbClr val="000000"/>
                </a:solidFill>
                <a:latin typeface="Calibri"/>
                <a:ea typeface="DejaVu Sans"/>
              </a:rPr>
              <a:t>de </a:t>
            </a:r>
            <a:r>
              <a:rPr lang="de-DE" sz="2800" b="0" strike="noStrike" spc="-1" dirty="0">
                <a:solidFill>
                  <a:srgbClr val="000000"/>
                </a:solidFill>
                <a:latin typeface="Calibri"/>
                <a:ea typeface="DejaVu Sans"/>
              </a:rPr>
              <a:t>la </a:t>
            </a:r>
            <a:r>
              <a:rPr lang="de-DE" sz="2800" b="0" strike="noStrike" spc="-1" dirty="0" err="1">
                <a:solidFill>
                  <a:srgbClr val="000000"/>
                </a:solidFill>
                <a:latin typeface="Calibri"/>
                <a:ea typeface="DejaVu Sans"/>
              </a:rPr>
              <a:t>meilleure </a:t>
            </a:r>
            <a:r>
              <a:rPr lang="de-DE" sz="2800" b="0" strike="noStrike" spc="-1" dirty="0" err="1">
                <a:solidFill>
                  <a:srgbClr val="000000"/>
                </a:solidFill>
                <a:latin typeface="Calibri"/>
                <a:ea typeface="DejaVu Sans"/>
              </a:rPr>
              <a:t>façon </a:t>
            </a:r>
            <a:r>
              <a:rPr lang="de-DE" sz="2800" b="0" strike="noStrike" spc="-1" dirty="0">
                <a:solidFill>
                  <a:srgbClr val="000000"/>
                </a:solidFill>
                <a:latin typeface="Calibri"/>
                <a:ea typeface="DejaVu Sans"/>
              </a:rPr>
              <a:t>possible </a:t>
            </a:r>
            <a:r>
              <a:rPr lang="de-DE" sz="2800" b="0" strike="noStrike" spc="-1" dirty="0">
                <a:solidFill>
                  <a:srgbClr val="000000"/>
                </a:solidFill>
                <a:latin typeface="Calibri"/>
                <a:ea typeface="DejaVu Sans"/>
              </a:rPr>
              <a:t>et en </a:t>
            </a:r>
            <a:r>
              <a:rPr lang="de-DE" sz="2800" b="0" strike="noStrike" spc="-1" dirty="0">
                <a:solidFill>
                  <a:srgbClr val="000000"/>
                </a:solidFill>
                <a:latin typeface="Calibri"/>
                <a:ea typeface="DejaVu Sans"/>
              </a:rPr>
              <a:t>même temps </a:t>
            </a:r>
            <a:r>
              <a:rPr lang="de-DE" sz="2800" b="0" strike="noStrike" spc="-1" dirty="0" err="1">
                <a:solidFill>
                  <a:srgbClr val="000000"/>
                </a:solidFill>
                <a:latin typeface="Calibri"/>
                <a:ea typeface="DejaVu Sans"/>
              </a:rPr>
              <a:t>avec </a:t>
            </a:r>
            <a:r>
              <a:rPr lang="de-DE" sz="2800" b="0" strike="noStrike" spc="-1" dirty="0">
                <a:solidFill>
                  <a:srgbClr val="000000"/>
                </a:solidFill>
                <a:latin typeface="Calibri"/>
                <a:ea typeface="DejaVu Sans"/>
              </a:rPr>
              <a:t>une </a:t>
            </a:r>
            <a:r>
              <a:rPr lang="de-DE" sz="2800" b="0" strike="noStrike" spc="-1" dirty="0" err="1">
                <a:solidFill>
                  <a:srgbClr val="000000"/>
                </a:solidFill>
                <a:latin typeface="Calibri"/>
                <a:ea typeface="DejaVu Sans"/>
              </a:rPr>
              <a:t>dépense </a:t>
            </a:r>
            <a:r>
              <a:rPr lang="de-DE" sz="2800" b="0" strike="noStrike" spc="-1" dirty="0" err="1">
                <a:solidFill>
                  <a:srgbClr val="000000"/>
                </a:solidFill>
                <a:latin typeface="Calibri"/>
                <a:ea typeface="DejaVu Sans"/>
              </a:rPr>
              <a:t>raisonnable </a:t>
            </a:r>
            <a:r>
              <a:rPr lang="de-DE" sz="2800" b="0" strike="noStrike" spc="-1" dirty="0" err="1">
                <a:solidFill>
                  <a:srgbClr val="000000"/>
                </a:solidFill>
                <a:latin typeface="Calibri"/>
                <a:ea typeface="DejaVu Sans"/>
              </a:rPr>
              <a:t>de </a:t>
            </a:r>
            <a:r>
              <a:rPr lang="de-DE" sz="2800" b="0" strike="noStrike" spc="-1" dirty="0">
                <a:solidFill>
                  <a:srgbClr val="000000"/>
                </a:solidFill>
                <a:latin typeface="Calibri"/>
                <a:ea typeface="DejaVu Sans"/>
              </a:rPr>
              <a:t>temps et de </a:t>
            </a:r>
            <a:r>
              <a:rPr lang="de-DE" sz="2800" b="0" strike="noStrike" spc="-1" dirty="0" err="1">
                <a:solidFill>
                  <a:srgbClr val="000000"/>
                </a:solidFill>
                <a:latin typeface="Calibri"/>
                <a:ea typeface="DejaVu Sans"/>
              </a:rPr>
              <a:t>personnel.</a:t>
            </a:r>
            <a:endParaRPr lang="de-DE" sz="2800" b="0" strike="noStrike" spc="-1" dirty="0">
              <a:latin typeface="Arial"/>
            </a:endParaRPr>
          </a:p>
          <a:p>
            <a:pPr marL="457200" indent="-456480" algn="just">
              <a:lnSpc>
                <a:spcPct val="90000"/>
              </a:lnSpc>
              <a:spcBef>
                <a:spcPts val="1001"/>
              </a:spcBef>
              <a:buClr>
                <a:srgbClr val="29567C"/>
              </a:buClr>
              <a:buFont typeface="Wingdings" charset="2"/>
              <a:buChar char=""/>
            </a:pPr>
            <a:r>
              <a:rPr lang="de-DE" sz="2800" b="0" strike="noStrike" spc="-1" dirty="0" err="1">
                <a:solidFill>
                  <a:srgbClr val="000000"/>
                </a:solidFill>
                <a:latin typeface="Calibri"/>
                <a:ea typeface="DejaVu Sans"/>
              </a:rPr>
              <a:t>les </a:t>
            </a:r>
            <a:r>
              <a:rPr lang="de-DE" sz="2800" b="0" strike="noStrike" spc="-1" dirty="0" err="1">
                <a:solidFill>
                  <a:srgbClr val="000000"/>
                </a:solidFill>
                <a:latin typeface="Calibri"/>
                <a:ea typeface="DejaVu Sans"/>
              </a:rPr>
              <a:t>droits </a:t>
            </a:r>
            <a:r>
              <a:rPr lang="de-DE" sz="2800" b="0" strike="noStrike" spc="-1" dirty="0" err="1">
                <a:solidFill>
                  <a:srgbClr val="000000"/>
                </a:solidFill>
                <a:latin typeface="Calibri"/>
                <a:ea typeface="DejaVu Sans"/>
              </a:rPr>
              <a:t>de </a:t>
            </a:r>
            <a:r>
              <a:rPr lang="de-DE" sz="2800" b="0" strike="noStrike" spc="-1" dirty="0" err="1">
                <a:solidFill>
                  <a:srgbClr val="000000"/>
                </a:solidFill>
                <a:latin typeface="Calibri"/>
                <a:ea typeface="DejaVu Sans"/>
              </a:rPr>
              <a:t>participation </a:t>
            </a:r>
            <a:r>
              <a:rPr lang="de-DE" sz="2800" b="0" strike="noStrike" spc="-1" dirty="0" err="1">
                <a:solidFill>
                  <a:srgbClr val="000000"/>
                </a:solidFill>
                <a:latin typeface="Calibri"/>
                <a:ea typeface="DejaVu Sans"/>
              </a:rPr>
              <a:t>de </a:t>
            </a:r>
            <a:r>
              <a:rPr lang="de-DE" sz="2800" b="0" strike="noStrike" spc="-1" dirty="0" err="1">
                <a:solidFill>
                  <a:srgbClr val="000000"/>
                </a:solidFill>
                <a:latin typeface="Calibri"/>
                <a:ea typeface="DejaVu Sans"/>
              </a:rPr>
              <a:t>la </a:t>
            </a:r>
            <a:r>
              <a:rPr lang="de-DE" sz="2800" b="0" strike="noStrike" spc="-1" dirty="0" err="1">
                <a:solidFill>
                  <a:srgbClr val="000000"/>
                </a:solidFill>
                <a:latin typeface="Calibri"/>
                <a:ea typeface="DejaVu Sans"/>
              </a:rPr>
              <a:t>défense </a:t>
            </a:r>
            <a:r>
              <a:rPr lang="de-DE" sz="2800" b="0" strike="noStrike" spc="-1" dirty="0" err="1">
                <a:solidFill>
                  <a:srgbClr val="000000"/>
                </a:solidFill>
                <a:latin typeface="Calibri"/>
                <a:ea typeface="DejaVu Sans"/>
              </a:rPr>
              <a:t>posent </a:t>
            </a:r>
            <a:r>
              <a:rPr lang="de-DE" sz="2800" b="0" strike="noStrike" spc="-1" dirty="0">
                <a:solidFill>
                  <a:srgbClr val="000000"/>
                </a:solidFill>
                <a:latin typeface="Calibri"/>
                <a:ea typeface="DejaVu Sans"/>
              </a:rPr>
              <a:t>également </a:t>
            </a:r>
            <a:r>
              <a:rPr lang="de-DE" sz="2800" b="0" strike="noStrike" spc="-1" dirty="0" err="1">
                <a:solidFill>
                  <a:srgbClr val="000000"/>
                </a:solidFill>
                <a:latin typeface="Calibri"/>
                <a:ea typeface="DejaVu Sans"/>
              </a:rPr>
              <a:t>des </a:t>
            </a:r>
            <a:r>
              <a:rPr lang="de-DE" sz="2800" b="0" strike="noStrike" spc="-1" dirty="0" err="1">
                <a:solidFill>
                  <a:srgbClr val="000000"/>
                </a:solidFill>
                <a:latin typeface="Calibri"/>
                <a:ea typeface="DejaVu Sans"/>
              </a:rPr>
              <a:t>problèmes </a:t>
            </a:r>
            <a:r>
              <a:rPr lang="de-DE" sz="2800" b="0" strike="noStrike" spc="-1" dirty="0" err="1">
                <a:solidFill>
                  <a:srgbClr val="000000"/>
                </a:solidFill>
                <a:latin typeface="Calibri"/>
                <a:ea typeface="DejaVu Sans"/>
              </a:rPr>
              <a:t>qu'</a:t>
            </a:r>
            <a:r>
              <a:rPr lang="de-DE" sz="2800" b="0" strike="noStrike" spc="-1" dirty="0" err="1">
                <a:solidFill>
                  <a:srgbClr val="000000"/>
                </a:solidFill>
                <a:latin typeface="Calibri"/>
                <a:ea typeface="DejaVu Sans"/>
              </a:rPr>
              <a:t>il convient </a:t>
            </a:r>
            <a:r>
              <a:rPr lang="de-DE" sz="2800" b="0" strike="noStrike" spc="-1" dirty="0" err="1">
                <a:solidFill>
                  <a:srgbClr val="000000"/>
                </a:solidFill>
                <a:latin typeface="Calibri"/>
                <a:ea typeface="DejaVu Sans"/>
              </a:rPr>
              <a:t>de </a:t>
            </a:r>
            <a:r>
              <a:rPr lang="de-DE" sz="2800" b="0" strike="noStrike" spc="-1" dirty="0" err="1">
                <a:solidFill>
                  <a:srgbClr val="000000"/>
                </a:solidFill>
                <a:latin typeface="Calibri"/>
                <a:ea typeface="DejaVu Sans"/>
              </a:rPr>
              <a:t>désamorcer </a:t>
            </a:r>
            <a:r>
              <a:rPr lang="de-DE" sz="2800" b="0" strike="noStrike" spc="-1" dirty="0">
                <a:solidFill>
                  <a:srgbClr val="000000"/>
                </a:solidFill>
                <a:latin typeface="Calibri"/>
                <a:ea typeface="DejaVu Sans"/>
              </a:rPr>
              <a:t>à un </a:t>
            </a:r>
            <a:r>
              <a:rPr lang="de-DE" sz="2800" b="0" strike="noStrike" spc="-1" dirty="0" err="1">
                <a:solidFill>
                  <a:srgbClr val="000000"/>
                </a:solidFill>
                <a:latin typeface="Calibri"/>
                <a:ea typeface="DejaVu Sans"/>
              </a:rPr>
              <a:t>stade </a:t>
            </a:r>
            <a:r>
              <a:rPr lang="de-DE" sz="2800" b="0" strike="noStrike" spc="-1" dirty="0" err="1">
                <a:solidFill>
                  <a:srgbClr val="000000"/>
                </a:solidFill>
                <a:latin typeface="Calibri"/>
                <a:ea typeface="DejaVu Sans"/>
              </a:rPr>
              <a:t>précoce</a:t>
            </a:r>
            <a:r>
              <a:rPr lang="de-DE" sz="2800" b="0" strike="noStrike" spc="-1" dirty="0">
                <a:solidFill>
                  <a:srgbClr val="000000"/>
                </a:solidFill>
                <a:latin typeface="Calibri"/>
                <a:ea typeface="DejaVu Sans"/>
              </a:rPr>
              <a:t>.</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CD301FAF-D511-4D48-9E3A-B2CC775C6A4D}"/>
              </a:ext>
            </a:extLst>
          </p:cNvPr>
          <p:cNvSpPr>
            <a:spLocks noGrp="1"/>
          </p:cNvSpPr>
          <p:nvPr>
            <p:ph type="sldNum" sz="quarter" idx="12"/>
          </p:nvPr>
        </p:nvSpPr>
        <p:spPr/>
        <p:txBody>
          <a:bodyPr/>
          <a:lstStyle/>
          <a:p>
            <a:fld id="{7579CEA6-CDEA-4F41-8961-74C0A3507F1C}" type="slidenum">
              <a:rPr lang="hu-HU" smtClean="0"/>
              <a:t>13</a:t>
            </a:fld>
            <a:endParaRPr lang="hu-HU"/>
          </a:p>
        </p:txBody>
      </p:sp>
    </p:spTree>
  </p:cSld>
  <p:clrMapOvr>
    <a:masterClrMapping/>
  </p:clrMapOvr>
</p:sld>
</file>

<file path=ppt/slides/slide141818.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8" name="CustomShape 1"/>
          <p:cNvSpPr/>
          <p:nvPr/>
        </p:nvSpPr>
        <p:spPr>
          <a:xfrm>
            <a:off x="838080" y="365040"/>
            <a:ext cx="981756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C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juridiques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79"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0" name="CustomShape 3"/>
          <p:cNvSpPr/>
          <p:nvPr/>
        </p:nvSpPr>
        <p:spPr>
          <a:xfrm>
            <a:off x="628920" y="1704060"/>
            <a:ext cx="10026720" cy="459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90000"/>
              </a:lnSpc>
              <a:spcBef>
                <a:spcPts val="1001"/>
              </a:spcBef>
            </a:pPr>
            <a:r>
              <a:rPr lang="de-DE" sz="2800" b="1" strike="noStrike" spc="-1" dirty="0">
                <a:solidFill>
                  <a:srgbClr val="000000"/>
                </a:solidFill>
                <a:latin typeface="Calibri"/>
              </a:rPr>
              <a:t>Le </a:t>
            </a:r>
            <a:r>
              <a:rPr lang="de-DE" sz="2800" b="1" strike="noStrike" spc="-1" dirty="0" err="1">
                <a:solidFill>
                  <a:srgbClr val="000000"/>
                </a:solidFill>
                <a:latin typeface="Calibri"/>
              </a:rPr>
              <a:t>principe </a:t>
            </a:r>
            <a:r>
              <a:rPr lang="de-DE" sz="2800" b="1" strike="noStrike" spc="-1" dirty="0" err="1">
                <a:solidFill>
                  <a:srgbClr val="000000"/>
                </a:solidFill>
                <a:latin typeface="Calibri"/>
              </a:rPr>
              <a:t>de </a:t>
            </a:r>
            <a:r>
              <a:rPr lang="de-DE" sz="2800" b="1" strike="noStrike" spc="-1" dirty="0" err="1">
                <a:solidFill>
                  <a:srgbClr val="000000"/>
                </a:solidFill>
                <a:latin typeface="Calibri"/>
              </a:rPr>
              <a:t>proportionnalité</a:t>
            </a:r>
            <a:endParaRPr lang="de-DE" sz="2800" b="0" strike="noStrike" spc="-1" dirty="0">
              <a:latin typeface="Arial"/>
            </a:endParaRPr>
          </a:p>
          <a:p>
            <a:pPr>
              <a:lnSpc>
                <a:spcPct val="90000"/>
              </a:lnSpc>
              <a:spcBef>
                <a:spcPts val="1001"/>
              </a:spcBef>
            </a:pPr>
            <a:endParaRPr lang="de-DE" sz="2800" b="0" strike="noStrike" spc="-1" dirty="0">
              <a:latin typeface="Arial"/>
            </a:endParaRPr>
          </a:p>
          <a:p>
            <a:pPr algn="just">
              <a:lnSpc>
                <a:spcPct val="90000"/>
              </a:lnSpc>
              <a:spcBef>
                <a:spcPts val="1001"/>
              </a:spcBef>
            </a:pPr>
            <a:r>
              <a:rPr lang="de-DE" sz="2800" b="0" strike="noStrike" spc="-1" dirty="0">
                <a:solidFill>
                  <a:srgbClr val="000000"/>
                </a:solidFill>
                <a:latin typeface="Calibri"/>
              </a:rPr>
              <a:t>Le </a:t>
            </a:r>
            <a:r>
              <a:rPr lang="de-DE" sz="2800" b="0" strike="noStrike" spc="-1" dirty="0" err="1">
                <a:solidFill>
                  <a:srgbClr val="000000"/>
                </a:solidFill>
                <a:latin typeface="Calibri"/>
              </a:rPr>
              <a:t>principe </a:t>
            </a:r>
            <a:r>
              <a:rPr lang="de-DE" sz="2800" b="0" strike="noStrike" spc="-1" dirty="0" err="1">
                <a:solidFill>
                  <a:srgbClr val="000000"/>
                </a:solidFill>
                <a:latin typeface="Calibri"/>
              </a:rPr>
              <a:t>de </a:t>
            </a:r>
            <a:r>
              <a:rPr lang="de-DE" sz="2800" b="0" strike="noStrike" spc="-1" dirty="0" err="1">
                <a:solidFill>
                  <a:srgbClr val="000000"/>
                </a:solidFill>
                <a:latin typeface="Calibri"/>
              </a:rPr>
              <a:t>proportionnalité </a:t>
            </a:r>
            <a:r>
              <a:rPr lang="de-DE" sz="2800" b="0" strike="noStrike" spc="-1" dirty="0" err="1">
                <a:solidFill>
                  <a:srgbClr val="000000"/>
                </a:solidFill>
                <a:latin typeface="Calibri"/>
              </a:rPr>
              <a:t>exige </a:t>
            </a:r>
            <a:r>
              <a:rPr lang="de-DE" sz="2800" b="0" strike="noStrike" spc="-1" dirty="0" err="1">
                <a:solidFill>
                  <a:srgbClr val="000000"/>
                </a:solidFill>
                <a:latin typeface="Calibri"/>
              </a:rPr>
              <a:t>que </a:t>
            </a:r>
            <a:r>
              <a:rPr lang="de-DE" sz="2800" b="0" strike="noStrike" spc="-1" dirty="0" err="1">
                <a:solidFill>
                  <a:srgbClr val="000000"/>
                </a:solidFill>
                <a:latin typeface="Calibri"/>
              </a:rPr>
              <a:t>la </a:t>
            </a:r>
            <a:r>
              <a:rPr lang="de-DE" sz="2800" b="0" strike="noStrike" spc="-1" dirty="0" err="1">
                <a:solidFill>
                  <a:srgbClr val="000000"/>
                </a:solidFill>
                <a:latin typeface="Calibri"/>
              </a:rPr>
              <a:t>saisie </a:t>
            </a:r>
            <a:r>
              <a:rPr lang="de-DE" sz="2800" b="0" strike="noStrike" spc="-1" dirty="0" err="1">
                <a:solidFill>
                  <a:srgbClr val="000000"/>
                </a:solidFill>
                <a:latin typeface="Calibri"/>
              </a:rPr>
              <a:t>de </a:t>
            </a:r>
            <a:r>
              <a:rPr lang="de-DE" sz="2800" b="0" strike="noStrike" spc="-1" dirty="0" err="1">
                <a:solidFill>
                  <a:srgbClr val="000000"/>
                </a:solidFill>
                <a:latin typeface="Calibri"/>
              </a:rPr>
              <a:t>données </a:t>
            </a:r>
            <a:r>
              <a:rPr lang="de-DE" sz="2800" b="0" strike="noStrike" spc="-1" dirty="0" err="1">
                <a:solidFill>
                  <a:srgbClr val="000000"/>
                </a:solidFill>
                <a:latin typeface="Calibri"/>
              </a:rPr>
              <a:t>excessives </a:t>
            </a:r>
            <a:r>
              <a:rPr lang="de-DE" sz="2800" b="0" strike="noStrike" spc="-1" dirty="0">
                <a:solidFill>
                  <a:srgbClr val="000000"/>
                </a:solidFill>
                <a:latin typeface="Calibri"/>
              </a:rPr>
              <a:t>et </a:t>
            </a:r>
            <a:r>
              <a:rPr lang="de-DE" sz="2800" b="0" strike="noStrike" spc="-1" dirty="0" err="1">
                <a:solidFill>
                  <a:srgbClr val="000000"/>
                </a:solidFill>
                <a:latin typeface="Calibri"/>
              </a:rPr>
              <a:t>confidentielles</a:t>
            </a:r>
            <a:r>
              <a:rPr lang="de-DE" sz="2800" b="0" strike="noStrike" spc="-1" dirty="0" err="1">
                <a:solidFill>
                  <a:srgbClr val="000000"/>
                </a:solidFill>
                <a:latin typeface="Calibri"/>
              </a:rPr>
              <a:t>, </a:t>
            </a:r>
            <a:r>
              <a:rPr lang="de-DE" sz="2800" b="0" strike="noStrike" spc="-1" dirty="0" err="1">
                <a:solidFill>
                  <a:srgbClr val="000000"/>
                </a:solidFill>
                <a:latin typeface="Calibri"/>
              </a:rPr>
              <a:t>sans intérêt </a:t>
            </a:r>
            <a:r>
              <a:rPr lang="de-DE" sz="2800" b="0" strike="noStrike" spc="-1" dirty="0" err="1">
                <a:solidFill>
                  <a:srgbClr val="000000"/>
                </a:solidFill>
                <a:latin typeface="Calibri"/>
              </a:rPr>
              <a:t>pour </a:t>
            </a:r>
            <a:r>
              <a:rPr lang="de-DE" sz="2800" b="0" strike="noStrike" spc="-1" dirty="0" err="1">
                <a:solidFill>
                  <a:srgbClr val="000000"/>
                </a:solidFill>
                <a:latin typeface="Calibri"/>
              </a:rPr>
              <a:t>la </a:t>
            </a:r>
            <a:r>
              <a:rPr lang="de-DE" sz="2800" b="0" strike="noStrike" spc="-1" dirty="0" err="1">
                <a:solidFill>
                  <a:srgbClr val="000000"/>
                </a:solidFill>
                <a:latin typeface="Calibri"/>
              </a:rPr>
              <a:t>procédure d'</a:t>
            </a:r>
            <a:r>
              <a:rPr lang="de-DE" sz="2800" b="0" strike="noStrike" spc="-1" dirty="0" err="1">
                <a:solidFill>
                  <a:srgbClr val="000000"/>
                </a:solidFill>
                <a:latin typeface="Calibri"/>
              </a:rPr>
              <a:t>enquête</a:t>
            </a:r>
            <a:r>
              <a:rPr lang="de-DE" sz="2800" b="0" strike="noStrike" spc="-1" dirty="0" err="1">
                <a:solidFill>
                  <a:srgbClr val="000000"/>
                </a:solidFill>
                <a:latin typeface="Calibri"/>
              </a:rPr>
              <a:t>, </a:t>
            </a:r>
            <a:r>
              <a:rPr lang="de-DE" sz="2800" b="0" strike="noStrike" spc="-1" dirty="0" err="1">
                <a:solidFill>
                  <a:srgbClr val="000000"/>
                </a:solidFill>
                <a:latin typeface="Calibri"/>
              </a:rPr>
              <a:t>soit </a:t>
            </a:r>
            <a:r>
              <a:rPr lang="de-DE" sz="2800" b="0" strike="noStrike" spc="-1" dirty="0" err="1">
                <a:solidFill>
                  <a:srgbClr val="000000"/>
                </a:solidFill>
                <a:latin typeface="Calibri"/>
              </a:rPr>
              <a:t>évitée </a:t>
            </a:r>
            <a:r>
              <a:rPr lang="de-DE" sz="2800" b="0" strike="noStrike" spc="-1" dirty="0" err="1">
                <a:solidFill>
                  <a:srgbClr val="000000"/>
                </a:solidFill>
                <a:latin typeface="Calibri"/>
              </a:rPr>
              <a:t>dans </a:t>
            </a:r>
            <a:r>
              <a:rPr lang="de-DE" sz="2800" b="0" strike="noStrike" spc="-1" dirty="0" err="1">
                <a:solidFill>
                  <a:srgbClr val="000000"/>
                </a:solidFill>
                <a:latin typeface="Calibri"/>
              </a:rPr>
              <a:t>les </a:t>
            </a:r>
            <a:r>
              <a:rPr lang="de-DE" sz="2800" b="0" strike="noStrike" spc="-1" dirty="0" err="1">
                <a:solidFill>
                  <a:srgbClr val="000000"/>
                </a:solidFill>
                <a:latin typeface="Calibri"/>
              </a:rPr>
              <a:t>limites </a:t>
            </a:r>
            <a:r>
              <a:rPr lang="de-DE" sz="2800" b="0" strike="noStrike" spc="-1" dirty="0" err="1">
                <a:solidFill>
                  <a:srgbClr val="000000"/>
                </a:solidFill>
                <a:latin typeface="Calibri"/>
              </a:rPr>
              <a:t>de ce </a:t>
            </a:r>
            <a:r>
              <a:rPr lang="de-DE" sz="2800" b="0" strike="noStrike" spc="-1" dirty="0" err="1">
                <a:solidFill>
                  <a:srgbClr val="000000"/>
                </a:solidFill>
                <a:latin typeface="Calibri"/>
              </a:rPr>
              <a:t>qui </a:t>
            </a:r>
            <a:r>
              <a:rPr lang="de-DE" sz="2800" b="0" strike="noStrike" spc="-1" dirty="0" err="1">
                <a:solidFill>
                  <a:srgbClr val="000000"/>
                </a:solidFill>
                <a:latin typeface="Calibri"/>
              </a:rPr>
              <a:t>est </a:t>
            </a:r>
            <a:r>
              <a:rPr lang="de-DE" sz="2800" b="0" strike="noStrike" spc="-1" dirty="0" err="1">
                <a:solidFill>
                  <a:srgbClr val="000000"/>
                </a:solidFill>
                <a:latin typeface="Calibri"/>
              </a:rPr>
              <a:t>justifiable</a:t>
            </a:r>
            <a:r>
              <a:rPr lang="de-DE" sz="2800" b="0" strike="noStrike" spc="-1" dirty="0">
                <a:solidFill>
                  <a:srgbClr val="000000"/>
                </a:solidFill>
                <a:latin typeface="Calibri"/>
              </a:rPr>
              <a:t>. </a:t>
            </a:r>
            <a:r>
              <a:rPr lang="de-DE" sz="2800" b="0" strike="noStrike" spc="-1" dirty="0" err="1">
                <a:solidFill>
                  <a:srgbClr val="000000"/>
                </a:solidFill>
                <a:latin typeface="Calibri"/>
              </a:rPr>
              <a:t>À </a:t>
            </a:r>
            <a:r>
              <a:rPr lang="de-DE" sz="2800" b="0" strike="noStrike" spc="-1" dirty="0" err="1">
                <a:solidFill>
                  <a:srgbClr val="000000"/>
                </a:solidFill>
                <a:latin typeface="Calibri"/>
              </a:rPr>
              <a:t>cette </a:t>
            </a:r>
            <a:r>
              <a:rPr lang="de-DE" sz="2800" b="0" strike="noStrike" spc="-1" dirty="0">
                <a:solidFill>
                  <a:srgbClr val="000000"/>
                </a:solidFill>
                <a:latin typeface="Calibri"/>
              </a:rPr>
              <a:t>fin, </a:t>
            </a:r>
            <a:r>
              <a:rPr lang="de-DE" sz="2800" b="0" strike="noStrike" spc="-1" dirty="0" err="1">
                <a:solidFill>
                  <a:srgbClr val="000000"/>
                </a:solidFill>
                <a:latin typeface="Calibri"/>
              </a:rPr>
              <a:t>il convient d</a:t>
            </a:r>
            <a:r>
              <a:rPr lang="de-DE" sz="2800" b="0" strike="noStrike" spc="-1" dirty="0" err="1">
                <a:solidFill>
                  <a:srgbClr val="000000"/>
                </a:solidFill>
                <a:latin typeface="Calibri"/>
              </a:rPr>
              <a:t>'</a:t>
            </a:r>
            <a:r>
              <a:rPr lang="de-DE" sz="2800" b="0" strike="noStrike" spc="-1" dirty="0" err="1">
                <a:solidFill>
                  <a:srgbClr val="000000"/>
                </a:solidFill>
                <a:latin typeface="Calibri"/>
              </a:rPr>
              <a:t>examiner</a:t>
            </a:r>
            <a:r>
              <a:rPr lang="de-DE" sz="2800" b="0" strike="noStrike" spc="-1" dirty="0" err="1">
                <a:solidFill>
                  <a:srgbClr val="000000"/>
                </a:solidFill>
                <a:latin typeface="Calibri"/>
              </a:rPr>
              <a:t>, </a:t>
            </a:r>
            <a:r>
              <a:rPr lang="de-DE" sz="2800" b="0" strike="noStrike" spc="-1" dirty="0">
                <a:solidFill>
                  <a:srgbClr val="000000"/>
                </a:solidFill>
                <a:latin typeface="Calibri"/>
              </a:rPr>
              <a:t>sur la </a:t>
            </a:r>
            <a:r>
              <a:rPr lang="de-DE" sz="2800" b="0" strike="noStrike" spc="-1" dirty="0" err="1">
                <a:solidFill>
                  <a:srgbClr val="000000"/>
                </a:solidFill>
                <a:latin typeface="Calibri"/>
              </a:rPr>
              <a:t>base </a:t>
            </a:r>
            <a:r>
              <a:rPr lang="de-DE" sz="2800" b="0" strike="noStrike" spc="-1" dirty="0" err="1">
                <a:solidFill>
                  <a:srgbClr val="000000"/>
                </a:solidFill>
                <a:latin typeface="Calibri"/>
              </a:rPr>
              <a:t>des </a:t>
            </a:r>
            <a:r>
              <a:rPr lang="de-DE" sz="2800" b="0" strike="noStrike" spc="-1" dirty="0" err="1">
                <a:solidFill>
                  <a:srgbClr val="000000"/>
                </a:solidFill>
                <a:latin typeface="Calibri"/>
              </a:rPr>
              <a:t>circonstances </a:t>
            </a:r>
            <a:r>
              <a:rPr lang="de-DE" sz="2800" b="0" strike="noStrike" spc="-1" dirty="0" err="1">
                <a:solidFill>
                  <a:srgbClr val="000000"/>
                </a:solidFill>
                <a:latin typeface="Calibri"/>
              </a:rPr>
              <a:t>factuelles </a:t>
            </a:r>
            <a:r>
              <a:rPr lang="de-DE" sz="2800" b="0" strike="noStrike" spc="-1" dirty="0" err="1">
                <a:solidFill>
                  <a:srgbClr val="000000"/>
                </a:solidFill>
                <a:latin typeface="Calibri"/>
              </a:rPr>
              <a:t>du </a:t>
            </a:r>
            <a:r>
              <a:rPr lang="de-DE" sz="2800" b="0" strike="noStrike" spc="-1" dirty="0" err="1">
                <a:solidFill>
                  <a:srgbClr val="000000"/>
                </a:solidFill>
                <a:latin typeface="Calibri"/>
              </a:rPr>
              <a:t>cas d'</a:t>
            </a:r>
            <a:r>
              <a:rPr lang="de-DE" sz="2800" b="0" strike="noStrike" spc="-1" dirty="0">
                <a:solidFill>
                  <a:srgbClr val="000000"/>
                </a:solidFill>
                <a:latin typeface="Calibri"/>
              </a:rPr>
              <a:t>espèce, </a:t>
            </a:r>
            <a:r>
              <a:rPr lang="de-DE" sz="2800" b="0" strike="noStrike" spc="-1" dirty="0" err="1">
                <a:solidFill>
                  <a:srgbClr val="000000"/>
                </a:solidFill>
                <a:latin typeface="Calibri"/>
              </a:rPr>
              <a:t>si </a:t>
            </a:r>
            <a:r>
              <a:rPr lang="de-DE" sz="2800" b="0" strike="noStrike" spc="-1" dirty="0">
                <a:solidFill>
                  <a:srgbClr val="000000"/>
                </a:solidFill>
                <a:latin typeface="Calibri"/>
              </a:rPr>
              <a:t>et </a:t>
            </a:r>
            <a:r>
              <a:rPr lang="de-DE" sz="2800" b="0" strike="noStrike" spc="-1" dirty="0" err="1">
                <a:solidFill>
                  <a:srgbClr val="000000"/>
                </a:solidFill>
                <a:latin typeface="Calibri"/>
              </a:rPr>
              <a:t>comment </a:t>
            </a:r>
            <a:r>
              <a:rPr lang="de-DE" sz="2800" b="0" strike="noStrike" spc="-1" dirty="0" err="1">
                <a:solidFill>
                  <a:srgbClr val="000000"/>
                </a:solidFill>
                <a:latin typeface="Calibri"/>
              </a:rPr>
              <a:t>les </a:t>
            </a:r>
            <a:r>
              <a:rPr lang="de-DE" sz="2800" b="0" strike="noStrike" spc="-1" dirty="0" err="1">
                <a:solidFill>
                  <a:srgbClr val="000000"/>
                </a:solidFill>
                <a:latin typeface="Calibri"/>
              </a:rPr>
              <a:t>données </a:t>
            </a:r>
            <a:r>
              <a:rPr lang="de-DE" sz="2800" b="0" strike="noStrike" spc="-1" dirty="0" err="1">
                <a:solidFill>
                  <a:srgbClr val="000000"/>
                </a:solidFill>
                <a:latin typeface="Calibri"/>
              </a:rPr>
              <a:t>peuvent </a:t>
            </a:r>
            <a:r>
              <a:rPr lang="de-DE" sz="2800" b="0" strike="noStrike" spc="-1" dirty="0" err="1">
                <a:solidFill>
                  <a:srgbClr val="000000"/>
                </a:solidFill>
                <a:latin typeface="Calibri"/>
              </a:rPr>
              <a:t>être </a:t>
            </a:r>
            <a:r>
              <a:rPr lang="de-DE" sz="2800" b="0" strike="noStrike" spc="-1" dirty="0" err="1">
                <a:solidFill>
                  <a:srgbClr val="000000"/>
                </a:solidFill>
                <a:latin typeface="Calibri"/>
              </a:rPr>
              <a:t>sélectionnées </a:t>
            </a:r>
            <a:r>
              <a:rPr lang="de-DE" sz="2800" b="0" strike="noStrike" spc="-1" dirty="0">
                <a:solidFill>
                  <a:srgbClr val="000000"/>
                </a:solidFill>
                <a:latin typeface="Calibri"/>
              </a:rPr>
              <a:t>au </a:t>
            </a:r>
            <a:r>
              <a:rPr lang="de-DE" sz="2800" b="0" strike="noStrike" spc="-1" dirty="0" err="1">
                <a:solidFill>
                  <a:srgbClr val="000000"/>
                </a:solidFill>
                <a:latin typeface="Calibri"/>
              </a:rPr>
              <a:t>préalable de </a:t>
            </a:r>
            <a:r>
              <a:rPr lang="de-DE" sz="2800" b="0" strike="noStrike" spc="-1" dirty="0" err="1">
                <a:solidFill>
                  <a:srgbClr val="000000"/>
                </a:solidFill>
                <a:latin typeface="Calibri"/>
              </a:rPr>
              <a:t>la </a:t>
            </a:r>
            <a:r>
              <a:rPr lang="de-DE" sz="2800" b="0" strike="noStrike" spc="-1" dirty="0" err="1">
                <a:solidFill>
                  <a:srgbClr val="000000"/>
                </a:solidFill>
                <a:latin typeface="Calibri"/>
              </a:rPr>
              <a:t>meilleure </a:t>
            </a:r>
            <a:r>
              <a:rPr lang="de-DE" sz="2800" b="0" strike="noStrike" spc="-1" dirty="0" err="1">
                <a:solidFill>
                  <a:srgbClr val="000000"/>
                </a:solidFill>
                <a:latin typeface="Calibri"/>
              </a:rPr>
              <a:t>manière </a:t>
            </a:r>
            <a:r>
              <a:rPr lang="de-DE" sz="2800" b="0" strike="noStrike" spc="-1" dirty="0">
                <a:solidFill>
                  <a:srgbClr val="000000"/>
                </a:solidFill>
                <a:latin typeface="Calibri"/>
              </a:rPr>
              <a:t>possible</a:t>
            </a:r>
            <a:r>
              <a:rPr lang="de-DE" sz="2800" b="0" strike="noStrike" spc="-1" dirty="0">
                <a:solidFill>
                  <a:srgbClr val="000000"/>
                </a:solidFill>
                <a:latin typeface="Calibri"/>
              </a:rPr>
              <a:t>. </a:t>
            </a:r>
            <a:r>
              <a:rPr lang="de-DE" sz="2800" b="0" strike="noStrike" spc="-1" dirty="0">
                <a:solidFill>
                  <a:srgbClr val="000000"/>
                </a:solidFill>
                <a:latin typeface="Calibri"/>
              </a:rPr>
              <a:t>Ceci </a:t>
            </a:r>
            <a:r>
              <a:rPr lang="de-DE" sz="2800" b="0" strike="noStrike" spc="-1" dirty="0" err="1">
                <a:solidFill>
                  <a:srgbClr val="000000"/>
                </a:solidFill>
                <a:latin typeface="Calibri"/>
              </a:rPr>
              <a:t>est </a:t>
            </a:r>
            <a:r>
              <a:rPr lang="de-DE" sz="2800" b="0" strike="noStrike" spc="-1" dirty="0" err="1">
                <a:solidFill>
                  <a:srgbClr val="000000"/>
                </a:solidFill>
                <a:latin typeface="Calibri"/>
              </a:rPr>
              <a:t>particulièrement </a:t>
            </a:r>
            <a:r>
              <a:rPr lang="de-DE" sz="2800" b="0" strike="noStrike" spc="-1" dirty="0" err="1">
                <a:solidFill>
                  <a:srgbClr val="000000"/>
                </a:solidFill>
                <a:latin typeface="Calibri"/>
              </a:rPr>
              <a:t>important </a:t>
            </a:r>
            <a:r>
              <a:rPr lang="de-DE" sz="2800" b="0" strike="noStrike" spc="-1" dirty="0">
                <a:solidFill>
                  <a:srgbClr val="000000"/>
                </a:solidFill>
                <a:latin typeface="Calibri"/>
              </a:rPr>
              <a:t>dans </a:t>
            </a:r>
            <a:r>
              <a:rPr lang="de-DE" sz="2800" b="0" strike="noStrike" spc="-1" dirty="0" err="1">
                <a:solidFill>
                  <a:srgbClr val="000000"/>
                </a:solidFill>
                <a:latin typeface="Calibri"/>
              </a:rPr>
              <a:t>le </a:t>
            </a:r>
            <a:r>
              <a:rPr lang="de-DE" sz="2800" b="0" strike="noStrike" spc="-1" dirty="0" err="1">
                <a:solidFill>
                  <a:srgbClr val="000000"/>
                </a:solidFill>
                <a:latin typeface="Calibri"/>
              </a:rPr>
              <a:t>cas de </a:t>
            </a:r>
            <a:r>
              <a:rPr lang="de-DE" sz="2800" b="0" strike="noStrike" spc="-1" dirty="0" err="1">
                <a:solidFill>
                  <a:srgbClr val="000000"/>
                </a:solidFill>
                <a:latin typeface="Calibri"/>
              </a:rPr>
              <a:t>perquisitions </a:t>
            </a:r>
            <a:r>
              <a:rPr lang="de-DE" sz="2800" b="0" strike="noStrike" spc="-1" dirty="0" err="1">
                <a:solidFill>
                  <a:srgbClr val="000000"/>
                </a:solidFill>
                <a:latin typeface="Calibri"/>
              </a:rPr>
              <a:t>de </a:t>
            </a:r>
            <a:r>
              <a:rPr lang="de-DE" sz="2800" b="0" strike="noStrike" spc="-1" dirty="0" err="1">
                <a:solidFill>
                  <a:srgbClr val="000000"/>
                </a:solidFill>
                <a:latin typeface="Calibri"/>
              </a:rPr>
              <a:t>personnes</a:t>
            </a:r>
            <a:r>
              <a:rPr lang="de-DE" sz="2800" b="0" strike="noStrike" spc="-1" dirty="0">
                <a:solidFill>
                  <a:srgbClr val="000000"/>
                </a:solidFill>
                <a:latin typeface="Calibri"/>
              </a:rPr>
              <a:t>, d'</a:t>
            </a:r>
            <a:r>
              <a:rPr lang="de-DE" sz="2800" b="0" strike="noStrike" spc="-1" dirty="0" err="1">
                <a:solidFill>
                  <a:srgbClr val="000000"/>
                </a:solidFill>
                <a:latin typeface="Calibri"/>
              </a:rPr>
              <a:t>entreprises </a:t>
            </a:r>
            <a:r>
              <a:rPr lang="de-DE" sz="2800" b="0" strike="noStrike" spc="-1" dirty="0">
                <a:solidFill>
                  <a:srgbClr val="000000"/>
                </a:solidFill>
                <a:latin typeface="Calibri"/>
              </a:rPr>
              <a:t>et d'</a:t>
            </a:r>
            <a:r>
              <a:rPr lang="de-DE" sz="2800" b="0" strike="noStrike" spc="-1" dirty="0" err="1">
                <a:solidFill>
                  <a:srgbClr val="000000"/>
                </a:solidFill>
                <a:latin typeface="Calibri"/>
              </a:rPr>
              <a:t>autres </a:t>
            </a:r>
            <a:r>
              <a:rPr lang="de-DE" sz="2800" b="0" strike="noStrike" spc="-1" dirty="0" err="1">
                <a:solidFill>
                  <a:srgbClr val="000000"/>
                </a:solidFill>
                <a:latin typeface="Calibri"/>
              </a:rPr>
              <a:t>unités </a:t>
            </a:r>
            <a:r>
              <a:rPr lang="de-DE" sz="2800" b="0" strike="noStrike" spc="-1" dirty="0">
                <a:solidFill>
                  <a:srgbClr val="000000"/>
                </a:solidFill>
                <a:latin typeface="Calibri"/>
              </a:rPr>
              <a:t>organisationnelles </a:t>
            </a:r>
            <a:r>
              <a:rPr lang="de-DE" sz="2800" b="0" strike="noStrike" spc="-1" dirty="0" err="1">
                <a:solidFill>
                  <a:srgbClr val="000000"/>
                </a:solidFill>
                <a:latin typeface="Calibri"/>
              </a:rPr>
              <a:t>qui </a:t>
            </a:r>
            <a:r>
              <a:rPr lang="de-DE" sz="2800" b="0" strike="noStrike" spc="-1" dirty="0">
                <a:solidFill>
                  <a:srgbClr val="000000"/>
                </a:solidFill>
                <a:latin typeface="Calibri"/>
              </a:rPr>
              <a:t>ne sont pas </a:t>
            </a:r>
            <a:r>
              <a:rPr lang="de-DE" sz="2800" b="0" strike="noStrike" spc="-1" dirty="0" err="1">
                <a:solidFill>
                  <a:srgbClr val="000000"/>
                </a:solidFill>
                <a:latin typeface="Calibri"/>
              </a:rPr>
              <a:t>des </a:t>
            </a:r>
            <a:r>
              <a:rPr lang="de-DE" sz="2800" b="0" strike="noStrike" spc="-1" dirty="0" err="1">
                <a:solidFill>
                  <a:srgbClr val="000000"/>
                </a:solidFill>
                <a:latin typeface="Calibri"/>
              </a:rPr>
              <a:t>suspects</a:t>
            </a:r>
            <a:r>
              <a:rPr lang="de-DE" sz="2800" b="0" strike="noStrike" spc="-1" dirty="0">
                <a:solidFill>
                  <a:srgbClr val="000000"/>
                </a:solidFill>
                <a:latin typeface="Calibri"/>
              </a:rPr>
              <a:t>.</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03E42CFE-DD04-44B9-8BC0-BF8660D5DBB7}"/>
              </a:ext>
            </a:extLst>
          </p:cNvPr>
          <p:cNvSpPr>
            <a:spLocks noGrp="1"/>
          </p:cNvSpPr>
          <p:nvPr>
            <p:ph type="sldNum" sz="quarter" idx="12"/>
          </p:nvPr>
        </p:nvSpPr>
        <p:spPr/>
        <p:txBody>
          <a:bodyPr/>
          <a:lstStyle/>
          <a:p>
            <a:fld id="{7579CEA6-CDEA-4F41-8961-74C0A3507F1C}" type="slidenum">
              <a:rPr lang="hu-HU" smtClean="0"/>
              <a:t>14</a:t>
            </a:fld>
            <a:endParaRPr lang="hu-HU"/>
          </a:p>
        </p:txBody>
      </p:sp>
    </p:spTree>
  </p:cSld>
  <p:clrMapOvr>
    <a:masterClrMapping/>
  </p:clrMapOvr>
</p:sld>
</file>

<file path=ppt/slides/slide151212.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1" name="CustomShape 1"/>
          <p:cNvSpPr/>
          <p:nvPr/>
        </p:nvSpPr>
        <p:spPr>
          <a:xfrm>
            <a:off x="838080" y="365040"/>
            <a:ext cx="981756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C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juridiques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8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3" name="CustomShape 3"/>
          <p:cNvSpPr/>
          <p:nvPr/>
        </p:nvSpPr>
        <p:spPr>
          <a:xfrm>
            <a:off x="628920" y="1704060"/>
            <a:ext cx="10026720" cy="459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7000" lnSpcReduction="10000"/>
          </a:bodyPr>
          <a:lstStyle/>
          <a:p>
            <a:pPr>
              <a:lnSpc>
                <a:spcPct val="90000"/>
              </a:lnSpc>
              <a:spcBef>
                <a:spcPts val="1001"/>
              </a:spcBef>
            </a:pPr>
            <a:r>
              <a:rPr lang="de-DE" sz="2800" b="1" strike="noStrike" spc="-1" dirty="0">
                <a:solidFill>
                  <a:srgbClr val="000000"/>
                </a:solidFill>
                <a:latin typeface="Calibri"/>
              </a:rPr>
              <a:t>Le </a:t>
            </a:r>
            <a:r>
              <a:rPr lang="de-DE" sz="2800" b="1" strike="noStrike" spc="-1" dirty="0" err="1">
                <a:solidFill>
                  <a:srgbClr val="000000"/>
                </a:solidFill>
                <a:latin typeface="Calibri"/>
              </a:rPr>
              <a:t>principe </a:t>
            </a:r>
            <a:r>
              <a:rPr lang="de-DE" sz="2800" b="1" strike="noStrike" spc="-1" dirty="0" err="1">
                <a:solidFill>
                  <a:srgbClr val="000000"/>
                </a:solidFill>
                <a:latin typeface="Calibri"/>
              </a:rPr>
              <a:t>de </a:t>
            </a:r>
            <a:r>
              <a:rPr lang="de-DE" sz="2800" b="1" strike="noStrike" spc="-1" dirty="0" err="1">
                <a:solidFill>
                  <a:srgbClr val="000000"/>
                </a:solidFill>
                <a:latin typeface="Calibri"/>
              </a:rPr>
              <a:t>proportionnalité</a:t>
            </a:r>
            <a:endParaRPr lang="de-DE" sz="2800" b="0" strike="noStrike" spc="-1" dirty="0">
              <a:latin typeface="Arial"/>
            </a:endParaRPr>
          </a:p>
          <a:p>
            <a:pPr algn="just">
              <a:lnSpc>
                <a:spcPct val="90000"/>
              </a:lnSpc>
              <a:spcBef>
                <a:spcPts val="1001"/>
              </a:spcBef>
            </a:pPr>
            <a:r>
              <a:rPr lang="de-DE" sz="2800" b="0" strike="noStrike" spc="-1" dirty="0" err="1">
                <a:solidFill>
                  <a:srgbClr val="000000"/>
                </a:solidFill>
                <a:latin typeface="Calibri"/>
              </a:rPr>
              <a:t>- la nécessité d</a:t>
            </a:r>
            <a:r>
              <a:rPr lang="de-DE" sz="2800" b="0" strike="noStrike" spc="-1" dirty="0" err="1">
                <a:solidFill>
                  <a:srgbClr val="000000"/>
                </a:solidFill>
                <a:latin typeface="Calibri"/>
              </a:rPr>
              <a:t>'</a:t>
            </a:r>
            <a:r>
              <a:rPr lang="de-DE" sz="2800" b="0" strike="noStrike" spc="-1" dirty="0">
                <a:solidFill>
                  <a:srgbClr val="000000"/>
                </a:solidFill>
                <a:latin typeface="Calibri"/>
              </a:rPr>
              <a:t>un lien </a:t>
            </a:r>
            <a:r>
              <a:rPr lang="de-DE" sz="2800" b="0" strike="noStrike" spc="-1" dirty="0" err="1">
                <a:solidFill>
                  <a:srgbClr val="000000"/>
                </a:solidFill>
                <a:latin typeface="Calibri"/>
              </a:rPr>
              <a:t>entre </a:t>
            </a:r>
            <a:r>
              <a:rPr lang="de-DE" sz="2800" b="0" strike="noStrike" spc="-1" dirty="0" err="1">
                <a:solidFill>
                  <a:srgbClr val="000000"/>
                </a:solidFill>
                <a:latin typeface="Calibri"/>
              </a:rPr>
              <a:t>la </a:t>
            </a:r>
            <a:r>
              <a:rPr lang="de-DE" sz="2800" b="0" strike="noStrike" spc="-1" dirty="0" err="1">
                <a:solidFill>
                  <a:srgbClr val="000000"/>
                </a:solidFill>
                <a:latin typeface="Calibri"/>
              </a:rPr>
              <a:t>saisie </a:t>
            </a:r>
            <a:r>
              <a:rPr lang="de-DE" sz="2800" b="0" strike="noStrike" spc="-1" dirty="0" err="1">
                <a:solidFill>
                  <a:srgbClr val="000000"/>
                </a:solidFill>
                <a:latin typeface="Calibri"/>
              </a:rPr>
              <a:t>de </a:t>
            </a:r>
            <a:r>
              <a:rPr lang="de-DE" sz="2800" b="0" strike="noStrike" spc="-1" dirty="0" err="1">
                <a:solidFill>
                  <a:srgbClr val="000000"/>
                </a:solidFill>
                <a:latin typeface="Calibri"/>
              </a:rPr>
              <a:t>données </a:t>
            </a:r>
            <a:r>
              <a:rPr lang="de-DE" sz="2800" b="0" strike="noStrike" spc="-1" dirty="0">
                <a:solidFill>
                  <a:srgbClr val="000000"/>
                </a:solidFill>
                <a:latin typeface="Calibri"/>
              </a:rPr>
              <a:t>électroniques </a:t>
            </a:r>
            <a:r>
              <a:rPr lang="de-DE" sz="2800" spc="-1" dirty="0" err="1">
                <a:solidFill>
                  <a:srgbClr val="000000"/>
                </a:solidFill>
                <a:latin typeface="Calibri"/>
              </a:rPr>
              <a:t>et la </a:t>
            </a:r>
            <a:r>
              <a:rPr lang="de-DE" sz="2800" b="0" strike="noStrike" spc="-1" dirty="0" err="1">
                <a:solidFill>
                  <a:srgbClr val="000000"/>
                </a:solidFill>
                <a:latin typeface="Calibri"/>
              </a:rPr>
              <a:t>finalité de </a:t>
            </a:r>
            <a:r>
              <a:rPr lang="de-DE" sz="2800" b="0" strike="noStrike" spc="-1" dirty="0" err="1">
                <a:solidFill>
                  <a:srgbClr val="000000"/>
                </a:solidFill>
                <a:latin typeface="Calibri"/>
              </a:rPr>
              <a:t>l</a:t>
            </a:r>
            <a:r>
              <a:rPr lang="de-DE" sz="2800" b="0" strike="noStrike" spc="-1" dirty="0" err="1">
                <a:solidFill>
                  <a:srgbClr val="000000"/>
                </a:solidFill>
                <a:latin typeface="Calibri"/>
              </a:rPr>
              <a:t>'</a:t>
            </a:r>
            <a:r>
              <a:rPr lang="de-DE" sz="2800" b="0" strike="noStrike" spc="-1" dirty="0" err="1">
                <a:solidFill>
                  <a:srgbClr val="000000"/>
                </a:solidFill>
                <a:latin typeface="Calibri"/>
              </a:rPr>
              <a:t>enquête</a:t>
            </a:r>
            <a:r>
              <a:rPr lang="de-DE" sz="2800" b="0" strike="noStrike" spc="-1" dirty="0">
                <a:solidFill>
                  <a:srgbClr val="000000"/>
                </a:solidFill>
                <a:latin typeface="Calibri"/>
              </a:rPr>
              <a:t>.</a:t>
            </a:r>
            <a:endParaRPr lang="de-DE" sz="2800" b="0" strike="noStrike" spc="-1" dirty="0">
              <a:latin typeface="Arial"/>
            </a:endParaRPr>
          </a:p>
          <a:p>
            <a:pPr algn="just">
              <a:lnSpc>
                <a:spcPct val="90000"/>
              </a:lnSpc>
              <a:spcBef>
                <a:spcPts val="1001"/>
              </a:spcBef>
            </a:pPr>
            <a:r>
              <a:rPr lang="de-DE" sz="2800" b="0" strike="noStrike" spc="-1" dirty="0">
                <a:solidFill>
                  <a:srgbClr val="000000"/>
                </a:solidFill>
                <a:latin typeface="Calibri"/>
              </a:rPr>
              <a:t>- une </a:t>
            </a:r>
            <a:r>
              <a:rPr lang="de-DE" sz="2800" b="0" strike="noStrike" spc="-1" dirty="0" err="1">
                <a:solidFill>
                  <a:srgbClr val="000000"/>
                </a:solidFill>
                <a:latin typeface="Calibri"/>
              </a:rPr>
              <a:t>importance </a:t>
            </a:r>
            <a:r>
              <a:rPr lang="de-DE" sz="2800" b="0" strike="noStrike" spc="-1" dirty="0">
                <a:solidFill>
                  <a:srgbClr val="000000"/>
                </a:solidFill>
                <a:latin typeface="Calibri"/>
              </a:rPr>
              <a:t>potentielle </a:t>
            </a:r>
            <a:r>
              <a:rPr lang="de-DE" sz="2800" b="0" strike="noStrike" spc="-1" dirty="0" err="1">
                <a:solidFill>
                  <a:srgbClr val="000000"/>
                </a:solidFill>
                <a:latin typeface="Calibri"/>
              </a:rPr>
              <a:t>des </a:t>
            </a:r>
            <a:r>
              <a:rPr lang="de-DE" sz="2800" b="0" strike="noStrike" spc="-1" dirty="0" err="1">
                <a:solidFill>
                  <a:srgbClr val="000000"/>
                </a:solidFill>
                <a:latin typeface="Calibri"/>
              </a:rPr>
              <a:t>preuves </a:t>
            </a:r>
            <a:r>
              <a:rPr lang="de-DE" sz="2800" b="0" strike="noStrike" spc="-1" dirty="0" err="1">
                <a:solidFill>
                  <a:srgbClr val="000000"/>
                </a:solidFill>
                <a:latin typeface="Calibri"/>
              </a:rPr>
              <a:t>est </a:t>
            </a:r>
            <a:r>
              <a:rPr lang="de-DE" sz="2800" b="0" strike="noStrike" spc="-1" dirty="0" err="1">
                <a:solidFill>
                  <a:srgbClr val="000000"/>
                </a:solidFill>
                <a:latin typeface="Calibri"/>
              </a:rPr>
              <a:t>suffisante </a:t>
            </a:r>
            <a:r>
              <a:rPr lang="de-DE" sz="2800" b="0" strike="noStrike" spc="-1" dirty="0" err="1">
                <a:solidFill>
                  <a:srgbClr val="000000"/>
                </a:solidFill>
                <a:latin typeface="Calibri"/>
              </a:rPr>
              <a:t>à </a:t>
            </a:r>
            <a:r>
              <a:rPr lang="de-DE" sz="2800" b="0" strike="noStrike" spc="-1" dirty="0" err="1">
                <a:solidFill>
                  <a:srgbClr val="000000"/>
                </a:solidFill>
                <a:latin typeface="Calibri"/>
              </a:rPr>
              <a:t>cette </a:t>
            </a:r>
            <a:r>
              <a:rPr lang="de-DE" sz="2800" b="0" strike="noStrike" spc="-1" dirty="0" err="1">
                <a:solidFill>
                  <a:srgbClr val="000000"/>
                </a:solidFill>
                <a:latin typeface="Calibri"/>
              </a:rPr>
              <a:t>fin</a:t>
            </a:r>
            <a:r>
              <a:rPr lang="de-DE" sz="2800" b="0" strike="noStrike" spc="-1" dirty="0">
                <a:solidFill>
                  <a:srgbClr val="000000"/>
                </a:solidFill>
                <a:latin typeface="Calibri"/>
              </a:rPr>
              <a:t>, </a:t>
            </a:r>
            <a:r>
              <a:rPr lang="de-DE" sz="2800" b="0" strike="noStrike" spc="-1" dirty="0" err="1">
                <a:solidFill>
                  <a:srgbClr val="000000"/>
                </a:solidFill>
                <a:latin typeface="Calibri"/>
              </a:rPr>
              <a:t>ce qui </a:t>
            </a:r>
            <a:r>
              <a:rPr lang="de-DE" sz="2800" b="0" strike="noStrike" spc="-1" dirty="0" err="1">
                <a:solidFill>
                  <a:srgbClr val="000000"/>
                </a:solidFill>
                <a:latin typeface="Calibri"/>
              </a:rPr>
              <a:t>est </a:t>
            </a:r>
            <a:r>
              <a:rPr lang="de-DE" sz="2800" b="0" strike="noStrike" spc="-1" dirty="0" err="1">
                <a:solidFill>
                  <a:srgbClr val="000000"/>
                </a:solidFill>
                <a:latin typeface="Calibri"/>
              </a:rPr>
              <a:t>déjà </a:t>
            </a:r>
            <a:r>
              <a:rPr lang="de-DE" sz="2800" b="0" strike="noStrike" spc="-1" dirty="0" err="1">
                <a:solidFill>
                  <a:srgbClr val="000000"/>
                </a:solidFill>
                <a:latin typeface="Calibri"/>
              </a:rPr>
              <a:t>donné </a:t>
            </a:r>
            <a:r>
              <a:rPr lang="de-DE" sz="2800" b="0" strike="noStrike" spc="-1" dirty="0" err="1">
                <a:solidFill>
                  <a:srgbClr val="000000"/>
                </a:solidFill>
                <a:latin typeface="Calibri"/>
              </a:rPr>
              <a:t>si la </a:t>
            </a:r>
            <a:r>
              <a:rPr lang="de-DE" sz="2800" b="0" strike="noStrike" spc="-1" dirty="0" err="1">
                <a:solidFill>
                  <a:srgbClr val="000000"/>
                </a:solidFill>
                <a:latin typeface="Calibri"/>
              </a:rPr>
              <a:t>possibilité </a:t>
            </a:r>
            <a:r>
              <a:rPr lang="de-DE" sz="2800" b="0" strike="noStrike" spc="-1" dirty="0">
                <a:solidFill>
                  <a:srgbClr val="000000"/>
                </a:solidFill>
                <a:latin typeface="Calibri"/>
              </a:rPr>
              <a:t>n'</a:t>
            </a:r>
            <a:r>
              <a:rPr lang="de-DE" sz="2800" b="0" strike="noStrike" spc="-1" dirty="0">
                <a:solidFill>
                  <a:srgbClr val="000000"/>
                </a:solidFill>
                <a:latin typeface="Calibri"/>
              </a:rPr>
              <a:t>est</a:t>
            </a:r>
            <a:r>
              <a:rPr lang="de-DE" sz="2800" b="0" strike="noStrike" spc="-1" dirty="0">
                <a:solidFill>
                  <a:srgbClr val="000000"/>
                </a:solidFill>
                <a:latin typeface="Calibri"/>
              </a:rPr>
              <a:t> pas </a:t>
            </a:r>
            <a:r>
              <a:rPr lang="de-DE" sz="2800" b="0" strike="noStrike" spc="-1" dirty="0" err="1">
                <a:solidFill>
                  <a:srgbClr val="000000"/>
                </a:solidFill>
                <a:latin typeface="Calibri"/>
              </a:rPr>
              <a:t>éloignée </a:t>
            </a:r>
            <a:r>
              <a:rPr lang="de-DE" sz="2800" b="0" strike="noStrike" spc="-1" dirty="0" err="1">
                <a:solidFill>
                  <a:srgbClr val="000000"/>
                </a:solidFill>
                <a:latin typeface="Calibri"/>
              </a:rPr>
              <a:t>que </a:t>
            </a:r>
            <a:r>
              <a:rPr lang="de-DE" sz="2800" b="0" strike="noStrike" spc="-1" dirty="0" err="1">
                <a:solidFill>
                  <a:srgbClr val="000000"/>
                </a:solidFill>
                <a:latin typeface="Calibri"/>
              </a:rPr>
              <a:t>les </a:t>
            </a:r>
            <a:r>
              <a:rPr lang="de-DE" sz="2800" b="0" strike="noStrike" spc="-1" dirty="0" err="1">
                <a:solidFill>
                  <a:srgbClr val="000000"/>
                </a:solidFill>
                <a:latin typeface="Calibri"/>
              </a:rPr>
              <a:t>données </a:t>
            </a:r>
            <a:r>
              <a:rPr lang="de-DE" sz="2800" b="0" strike="noStrike" spc="-1" dirty="0" err="1">
                <a:solidFill>
                  <a:srgbClr val="000000"/>
                </a:solidFill>
                <a:latin typeface="Calibri"/>
              </a:rPr>
              <a:t>saisies </a:t>
            </a:r>
            <a:r>
              <a:rPr lang="de-DE" sz="2800" b="0" strike="noStrike" spc="-1" dirty="0" err="1">
                <a:solidFill>
                  <a:srgbClr val="000000"/>
                </a:solidFill>
                <a:latin typeface="Calibri"/>
              </a:rPr>
              <a:t>puissent </a:t>
            </a:r>
            <a:r>
              <a:rPr lang="de-DE" sz="2800" b="0" strike="noStrike" spc="-1" dirty="0" err="1">
                <a:solidFill>
                  <a:srgbClr val="000000"/>
                </a:solidFill>
                <a:latin typeface="Calibri"/>
              </a:rPr>
              <a:t>acquérir une </a:t>
            </a:r>
            <a:r>
              <a:rPr lang="de-DE" sz="2800" b="0" strike="noStrike" spc="-1" dirty="0" err="1">
                <a:solidFill>
                  <a:srgbClr val="000000"/>
                </a:solidFill>
                <a:latin typeface="Calibri"/>
              </a:rPr>
              <a:t>importance </a:t>
            </a:r>
            <a:r>
              <a:rPr lang="de-DE" sz="2800" b="0" strike="noStrike" spc="-1" dirty="0" err="1">
                <a:solidFill>
                  <a:srgbClr val="000000"/>
                </a:solidFill>
                <a:latin typeface="Calibri"/>
              </a:rPr>
              <a:t>en tant que </a:t>
            </a:r>
            <a:r>
              <a:rPr lang="de-DE" sz="2800" b="0" strike="noStrike" spc="-1" dirty="0" err="1">
                <a:solidFill>
                  <a:srgbClr val="000000"/>
                </a:solidFill>
                <a:latin typeface="Calibri"/>
              </a:rPr>
              <a:t>preuve </a:t>
            </a:r>
            <a:r>
              <a:rPr lang="de-DE" sz="2800" b="0" strike="noStrike" spc="-1" dirty="0" err="1">
                <a:solidFill>
                  <a:srgbClr val="000000"/>
                </a:solidFill>
                <a:latin typeface="Calibri"/>
              </a:rPr>
              <a:t>pour </a:t>
            </a:r>
            <a:r>
              <a:rPr lang="de-DE" sz="2800" b="0" strike="noStrike" spc="-1" dirty="0" err="1">
                <a:solidFill>
                  <a:srgbClr val="000000"/>
                </a:solidFill>
                <a:latin typeface="Calibri"/>
              </a:rPr>
              <a:t>la </a:t>
            </a:r>
            <a:r>
              <a:rPr lang="de-DE" sz="2800" b="0" strike="noStrike" spc="-1" dirty="0" err="1">
                <a:solidFill>
                  <a:srgbClr val="000000"/>
                </a:solidFill>
                <a:latin typeface="Calibri"/>
              </a:rPr>
              <a:t>procédure </a:t>
            </a:r>
            <a:r>
              <a:rPr lang="de-DE" sz="2800" b="0" strike="noStrike" spc="-1" dirty="0" err="1">
                <a:solidFill>
                  <a:srgbClr val="000000"/>
                </a:solidFill>
                <a:latin typeface="Calibri"/>
              </a:rPr>
              <a:t>préliminaire.</a:t>
            </a:r>
            <a:endParaRPr lang="de-DE" sz="2800" b="0" strike="noStrike" spc="-1" dirty="0">
              <a:latin typeface="Arial"/>
            </a:endParaRPr>
          </a:p>
          <a:p>
            <a:pPr algn="just">
              <a:lnSpc>
                <a:spcPct val="90000"/>
              </a:lnSpc>
              <a:spcBef>
                <a:spcPts val="1001"/>
              </a:spcBef>
            </a:pPr>
            <a:r>
              <a:rPr lang="de-DE" sz="2800" b="0" strike="noStrike" spc="-1" dirty="0" err="1">
                <a:solidFill>
                  <a:srgbClr val="000000"/>
                </a:solidFill>
                <a:latin typeface="Calibri"/>
              </a:rPr>
              <a:t>- il</a:t>
            </a:r>
            <a:r>
              <a:rPr lang="de-DE" sz="2800" b="0" strike="noStrike" spc="-1" dirty="0" err="1">
                <a:solidFill>
                  <a:srgbClr val="000000"/>
                </a:solidFill>
                <a:latin typeface="Calibri"/>
              </a:rPr>
              <a:t> faut </a:t>
            </a:r>
            <a:r>
              <a:rPr lang="de-DE" sz="2800" b="0" strike="noStrike" spc="-1" dirty="0" err="1">
                <a:solidFill>
                  <a:srgbClr val="000000"/>
                </a:solidFill>
                <a:latin typeface="Calibri"/>
              </a:rPr>
              <a:t>toujours </a:t>
            </a:r>
            <a:r>
              <a:rPr lang="de-DE" sz="2800" b="0" strike="noStrike" spc="-1" dirty="0" err="1">
                <a:solidFill>
                  <a:srgbClr val="000000"/>
                </a:solidFill>
                <a:latin typeface="Calibri"/>
              </a:rPr>
              <a:t>documenter </a:t>
            </a:r>
            <a:r>
              <a:rPr lang="de-DE" sz="2800" b="0" strike="noStrike" spc="-1" dirty="0" err="1">
                <a:solidFill>
                  <a:srgbClr val="000000"/>
                </a:solidFill>
                <a:latin typeface="Calibri"/>
              </a:rPr>
              <a:t>que </a:t>
            </a:r>
            <a:r>
              <a:rPr lang="de-DE" sz="2800" b="0" strike="noStrike" spc="-1" dirty="0">
                <a:solidFill>
                  <a:srgbClr val="000000"/>
                </a:solidFill>
                <a:latin typeface="Calibri"/>
              </a:rPr>
              <a:t>et </a:t>
            </a:r>
            <a:r>
              <a:rPr lang="de-DE" sz="2800" b="0" strike="noStrike" spc="-1" dirty="0" err="1">
                <a:solidFill>
                  <a:srgbClr val="000000"/>
                </a:solidFill>
                <a:latin typeface="Calibri"/>
              </a:rPr>
              <a:t>comment la </a:t>
            </a:r>
            <a:r>
              <a:rPr lang="de-DE" sz="2800" b="0" strike="noStrike" spc="-1" dirty="0" err="1">
                <a:solidFill>
                  <a:srgbClr val="000000"/>
                </a:solidFill>
                <a:latin typeface="Calibri"/>
              </a:rPr>
              <a:t>sélection des </a:t>
            </a:r>
            <a:r>
              <a:rPr lang="de-DE" sz="2800" b="0" strike="noStrike" spc="-1" dirty="0" err="1">
                <a:solidFill>
                  <a:srgbClr val="000000"/>
                </a:solidFill>
                <a:latin typeface="Calibri"/>
              </a:rPr>
              <a:t>données </a:t>
            </a:r>
            <a:r>
              <a:rPr lang="de-DE" sz="2800" b="0" strike="noStrike" spc="-1" dirty="0" err="1">
                <a:solidFill>
                  <a:srgbClr val="000000"/>
                </a:solidFill>
                <a:latin typeface="Calibri"/>
              </a:rPr>
              <a:t>a </a:t>
            </a:r>
            <a:r>
              <a:rPr lang="de-DE" sz="2800" b="0" strike="noStrike" spc="-1" dirty="0" err="1">
                <a:solidFill>
                  <a:srgbClr val="000000"/>
                </a:solidFill>
                <a:latin typeface="Calibri"/>
              </a:rPr>
              <a:t>été </a:t>
            </a:r>
            <a:r>
              <a:rPr lang="de-DE" sz="2800" b="0" strike="noStrike" spc="-1" dirty="0" err="1">
                <a:solidFill>
                  <a:srgbClr val="000000"/>
                </a:solidFill>
                <a:latin typeface="Calibri"/>
              </a:rPr>
              <a:t>effectuée </a:t>
            </a:r>
            <a:r>
              <a:rPr lang="de-DE" sz="2800" b="0" strike="noStrike" spc="-1" dirty="0">
                <a:solidFill>
                  <a:srgbClr val="000000"/>
                </a:solidFill>
                <a:latin typeface="Calibri"/>
              </a:rPr>
              <a:t>de </a:t>
            </a:r>
            <a:r>
              <a:rPr lang="de-DE" sz="2800" b="0" strike="noStrike" spc="-1" dirty="0" err="1">
                <a:solidFill>
                  <a:srgbClr val="000000"/>
                </a:solidFill>
                <a:latin typeface="Calibri"/>
              </a:rPr>
              <a:t>la </a:t>
            </a:r>
            <a:r>
              <a:rPr lang="de-DE" sz="2800" b="0" strike="noStrike" spc="-1" dirty="0" err="1">
                <a:solidFill>
                  <a:srgbClr val="000000"/>
                </a:solidFill>
                <a:latin typeface="Calibri"/>
              </a:rPr>
              <a:t>meilleure </a:t>
            </a:r>
            <a:r>
              <a:rPr lang="de-DE" sz="2800" b="0" strike="noStrike" spc="-1" dirty="0" err="1">
                <a:solidFill>
                  <a:srgbClr val="000000"/>
                </a:solidFill>
                <a:latin typeface="Calibri"/>
              </a:rPr>
              <a:t>façon </a:t>
            </a:r>
            <a:r>
              <a:rPr lang="de-DE" sz="2800" b="0" strike="noStrike" spc="-1" dirty="0">
                <a:solidFill>
                  <a:srgbClr val="000000"/>
                </a:solidFill>
                <a:latin typeface="Calibri"/>
              </a:rPr>
              <a:t>possible </a:t>
            </a:r>
            <a:r>
              <a:rPr lang="de-DE" sz="2800" b="0" strike="noStrike" spc="-1" dirty="0" err="1">
                <a:solidFill>
                  <a:srgbClr val="000000"/>
                </a:solidFill>
                <a:latin typeface="Calibri"/>
              </a:rPr>
              <a:t>avant </a:t>
            </a:r>
            <a:r>
              <a:rPr lang="de-DE" sz="2800" b="0" strike="noStrike" spc="-1" dirty="0">
                <a:solidFill>
                  <a:srgbClr val="000000"/>
                </a:solidFill>
                <a:latin typeface="Calibri"/>
              </a:rPr>
              <a:t>et </a:t>
            </a:r>
            <a:r>
              <a:rPr lang="de-DE" sz="2800" b="0" strike="noStrike" spc="-1" dirty="0" err="1">
                <a:solidFill>
                  <a:srgbClr val="000000"/>
                </a:solidFill>
                <a:latin typeface="Calibri"/>
              </a:rPr>
              <a:t>pendant </a:t>
            </a:r>
            <a:r>
              <a:rPr lang="de-DE" sz="2800" b="0" strike="noStrike" spc="-1" dirty="0" err="1">
                <a:solidFill>
                  <a:srgbClr val="000000"/>
                </a:solidFill>
                <a:latin typeface="Calibri"/>
              </a:rPr>
              <a:t>la </a:t>
            </a:r>
            <a:r>
              <a:rPr lang="de-DE" sz="2800" b="0" strike="noStrike" spc="-1" dirty="0" err="1">
                <a:solidFill>
                  <a:srgbClr val="000000"/>
                </a:solidFill>
                <a:latin typeface="Calibri"/>
              </a:rPr>
              <a:t>recherche, de </a:t>
            </a:r>
            <a:r>
              <a:rPr lang="de-DE" sz="2800" b="0" strike="noStrike" spc="-1" dirty="0">
                <a:solidFill>
                  <a:srgbClr val="000000"/>
                </a:solidFill>
                <a:latin typeface="Calibri"/>
              </a:rPr>
              <a:t>sorte </a:t>
            </a:r>
            <a:r>
              <a:rPr lang="de-DE" sz="2800" b="0" strike="noStrike" spc="-1" dirty="0" err="1">
                <a:solidFill>
                  <a:srgbClr val="000000"/>
                </a:solidFill>
                <a:latin typeface="Calibri"/>
              </a:rPr>
              <a:t>que les </a:t>
            </a:r>
            <a:r>
              <a:rPr lang="de-DE" sz="2800" b="0" strike="noStrike" spc="-1" dirty="0" err="1">
                <a:solidFill>
                  <a:srgbClr val="000000"/>
                </a:solidFill>
                <a:latin typeface="Calibri"/>
              </a:rPr>
              <a:t>données </a:t>
            </a:r>
            <a:r>
              <a:rPr lang="de-DE" sz="2800" b="0" strike="noStrike" spc="-1" dirty="0" err="1">
                <a:solidFill>
                  <a:srgbClr val="000000"/>
                </a:solidFill>
                <a:latin typeface="Calibri"/>
              </a:rPr>
              <a:t>manifestement </a:t>
            </a:r>
            <a:r>
              <a:rPr lang="de-DE" sz="2800" b="0" strike="noStrike" spc="-1" dirty="0" err="1">
                <a:solidFill>
                  <a:srgbClr val="000000"/>
                </a:solidFill>
                <a:latin typeface="Calibri"/>
              </a:rPr>
              <a:t>inutiles </a:t>
            </a:r>
            <a:r>
              <a:rPr lang="de-DE" sz="2800" b="0" strike="noStrike" spc="-1" dirty="0" err="1">
                <a:solidFill>
                  <a:srgbClr val="000000"/>
                </a:solidFill>
                <a:latin typeface="Calibri"/>
              </a:rPr>
              <a:t>soient </a:t>
            </a:r>
            <a:r>
              <a:rPr lang="de-DE" sz="2800" b="0" strike="noStrike" spc="-1" dirty="0" err="1">
                <a:solidFill>
                  <a:srgbClr val="000000"/>
                </a:solidFill>
                <a:latin typeface="Calibri"/>
              </a:rPr>
              <a:t>exclues </a:t>
            </a:r>
            <a:r>
              <a:rPr lang="de-DE" sz="2800" b="0" strike="noStrike" spc="-1" dirty="0" err="1">
                <a:solidFill>
                  <a:srgbClr val="000000"/>
                </a:solidFill>
                <a:latin typeface="Calibri"/>
              </a:rPr>
              <a:t>dès le </a:t>
            </a:r>
            <a:r>
              <a:rPr lang="de-DE" sz="2800" b="0" strike="noStrike" spc="-1" dirty="0" err="1">
                <a:solidFill>
                  <a:srgbClr val="000000"/>
                </a:solidFill>
                <a:latin typeface="Calibri"/>
              </a:rPr>
              <a:t>départ</a:t>
            </a:r>
            <a:r>
              <a:rPr lang="de-DE" sz="2800" b="0" strike="noStrike" spc="-1" dirty="0">
                <a:solidFill>
                  <a:srgbClr val="000000"/>
                </a:solidFill>
                <a:latin typeface="Calibri"/>
              </a:rPr>
              <a:t>. </a:t>
            </a:r>
            <a:r>
              <a:rPr lang="de-DE" sz="2800" b="0" strike="noStrike" spc="-1" dirty="0" err="1">
                <a:solidFill>
                  <a:srgbClr val="000000"/>
                </a:solidFill>
                <a:latin typeface="Calibri"/>
              </a:rPr>
              <a:t>Il </a:t>
            </a:r>
            <a:r>
              <a:rPr lang="de-DE" sz="2800" b="0" strike="noStrike" spc="-1" dirty="0" err="1">
                <a:solidFill>
                  <a:srgbClr val="000000"/>
                </a:solidFill>
                <a:latin typeface="Calibri"/>
              </a:rPr>
              <a:t>n'est ni </a:t>
            </a:r>
            <a:r>
              <a:rPr lang="de-DE" sz="2800" b="0" strike="noStrike" spc="-1" dirty="0">
                <a:solidFill>
                  <a:srgbClr val="000000"/>
                </a:solidFill>
                <a:latin typeface="Calibri"/>
              </a:rPr>
              <a:t>possible </a:t>
            </a:r>
            <a:r>
              <a:rPr lang="de-DE" sz="2800" b="0" strike="noStrike" spc="-1" dirty="0" err="1">
                <a:solidFill>
                  <a:srgbClr val="000000"/>
                </a:solidFill>
                <a:latin typeface="Calibri"/>
              </a:rPr>
              <a:t>ni </a:t>
            </a:r>
            <a:r>
              <a:rPr lang="de-DE" sz="2800" b="0" strike="noStrike" spc="-1" dirty="0" err="1">
                <a:solidFill>
                  <a:srgbClr val="000000"/>
                </a:solidFill>
                <a:latin typeface="Calibri"/>
              </a:rPr>
              <a:t>nécessaire </a:t>
            </a:r>
            <a:r>
              <a:rPr lang="de-DE" sz="2800" b="0" strike="noStrike" spc="-1" dirty="0" err="1">
                <a:solidFill>
                  <a:srgbClr val="000000"/>
                </a:solidFill>
                <a:latin typeface="Calibri"/>
              </a:rPr>
              <a:t>de </a:t>
            </a:r>
            <a:r>
              <a:rPr lang="de-DE" sz="2800" b="0" strike="noStrike" spc="-1" dirty="0">
                <a:solidFill>
                  <a:srgbClr val="000000"/>
                </a:solidFill>
                <a:latin typeface="Calibri"/>
              </a:rPr>
              <a:t>vérifier </a:t>
            </a:r>
            <a:r>
              <a:rPr lang="de-DE" sz="2800" b="0" strike="noStrike" spc="-1" dirty="0" err="1">
                <a:solidFill>
                  <a:srgbClr val="000000"/>
                </a:solidFill>
                <a:latin typeface="Calibri"/>
              </a:rPr>
              <a:t>chaque </a:t>
            </a:r>
            <a:r>
              <a:rPr lang="de-DE" sz="2800" b="0" strike="noStrike" spc="-1" dirty="0" err="1">
                <a:solidFill>
                  <a:srgbClr val="000000"/>
                </a:solidFill>
                <a:latin typeface="Calibri"/>
              </a:rPr>
              <a:t>ensemble de </a:t>
            </a:r>
            <a:r>
              <a:rPr lang="de-DE" sz="2800" b="0" strike="noStrike" spc="-1" dirty="0" err="1">
                <a:solidFill>
                  <a:srgbClr val="000000"/>
                </a:solidFill>
                <a:latin typeface="Calibri"/>
              </a:rPr>
              <a:t>données</a:t>
            </a:r>
            <a:r>
              <a:rPr lang="de-DE" sz="2800" b="0" strike="noStrike" spc="-1" dirty="0">
                <a:solidFill>
                  <a:srgbClr val="000000"/>
                </a:solidFill>
                <a:latin typeface="Calibri"/>
              </a:rPr>
              <a:t>. </a:t>
            </a:r>
            <a:r>
              <a:rPr lang="de-DE" sz="2800" b="0" strike="noStrike" spc="-1" dirty="0" err="1">
                <a:solidFill>
                  <a:srgbClr val="000000"/>
                </a:solidFill>
                <a:latin typeface="Calibri"/>
              </a:rPr>
              <a:t>Il s'</a:t>
            </a:r>
            <a:r>
              <a:rPr lang="de-DE" sz="2800" b="0" strike="noStrike" spc="-1" dirty="0" err="1">
                <a:solidFill>
                  <a:srgbClr val="000000"/>
                </a:solidFill>
                <a:latin typeface="Calibri"/>
              </a:rPr>
              <a:t>agit </a:t>
            </a:r>
            <a:r>
              <a:rPr lang="de-DE" sz="2800" b="0" strike="noStrike" spc="-1" dirty="0" err="1">
                <a:solidFill>
                  <a:srgbClr val="000000"/>
                </a:solidFill>
                <a:latin typeface="Calibri"/>
              </a:rPr>
              <a:t>de </a:t>
            </a:r>
            <a:r>
              <a:rPr lang="de-DE" sz="2800" b="0" strike="noStrike" spc="-1" dirty="0" err="1">
                <a:solidFill>
                  <a:srgbClr val="000000"/>
                </a:solidFill>
                <a:latin typeface="Calibri"/>
              </a:rPr>
              <a:t>réfléchir </a:t>
            </a:r>
            <a:r>
              <a:rPr lang="de-DE" sz="2800" b="0" strike="noStrike" spc="-1" dirty="0" err="1">
                <a:solidFill>
                  <a:srgbClr val="000000"/>
                </a:solidFill>
                <a:latin typeface="Calibri"/>
              </a:rPr>
              <a:t>à un </a:t>
            </a:r>
            <a:r>
              <a:rPr lang="de-DE" sz="2800" b="0" strike="noStrike" spc="-1" dirty="0" err="1">
                <a:solidFill>
                  <a:srgbClr val="000000"/>
                </a:solidFill>
                <a:latin typeface="Calibri"/>
              </a:rPr>
              <a:t>système </a:t>
            </a:r>
            <a:r>
              <a:rPr lang="de-DE" sz="2800" b="0" strike="noStrike" spc="-1" dirty="0" err="1">
                <a:solidFill>
                  <a:srgbClr val="000000"/>
                </a:solidFill>
                <a:latin typeface="Calibri"/>
              </a:rPr>
              <a:t>de </a:t>
            </a:r>
            <a:r>
              <a:rPr lang="de-DE" sz="2800" b="0" strike="noStrike" spc="-1" dirty="0" err="1">
                <a:solidFill>
                  <a:srgbClr val="000000"/>
                </a:solidFill>
                <a:latin typeface="Calibri"/>
              </a:rPr>
              <a:t>sélection des </a:t>
            </a:r>
            <a:r>
              <a:rPr lang="de-DE" sz="2800" b="0" strike="noStrike" spc="-1" dirty="0" err="1">
                <a:solidFill>
                  <a:srgbClr val="000000"/>
                </a:solidFill>
                <a:latin typeface="Calibri"/>
              </a:rPr>
              <a:t>données </a:t>
            </a:r>
            <a:r>
              <a:rPr lang="de-DE" sz="2800" b="0" strike="noStrike" spc="-1" dirty="0">
                <a:solidFill>
                  <a:srgbClr val="000000"/>
                </a:solidFill>
                <a:latin typeface="Calibri"/>
              </a:rPr>
              <a:t>raisonnable et </a:t>
            </a:r>
            <a:r>
              <a:rPr lang="de-DE" sz="2800" b="0" strike="noStrike" spc="-1" dirty="0" err="1">
                <a:solidFill>
                  <a:srgbClr val="000000"/>
                </a:solidFill>
                <a:latin typeface="Calibri"/>
              </a:rPr>
              <a:t>compréhensible </a:t>
            </a:r>
            <a:r>
              <a:rPr lang="de-DE" sz="2800" b="0" strike="noStrike" spc="-1" dirty="0">
                <a:solidFill>
                  <a:srgbClr val="000000"/>
                </a:solidFill>
                <a:latin typeface="Calibri"/>
              </a:rPr>
              <a:t>et </a:t>
            </a:r>
            <a:r>
              <a:rPr lang="de-DE" sz="2800" b="0" strike="noStrike" spc="-1" dirty="0" err="1">
                <a:solidFill>
                  <a:srgbClr val="000000"/>
                </a:solidFill>
                <a:latin typeface="Calibri"/>
              </a:rPr>
              <a:t>de </a:t>
            </a:r>
            <a:r>
              <a:rPr lang="de-DE" sz="2800" b="0" strike="noStrike" spc="-1" dirty="0" err="1">
                <a:solidFill>
                  <a:srgbClr val="000000"/>
                </a:solidFill>
                <a:latin typeface="Calibri"/>
              </a:rPr>
              <a:t>l'</a:t>
            </a:r>
            <a:r>
              <a:rPr lang="de-DE" sz="2800" b="0" strike="noStrike" spc="-1" dirty="0" err="1">
                <a:solidFill>
                  <a:srgbClr val="000000"/>
                </a:solidFill>
                <a:latin typeface="Calibri"/>
              </a:rPr>
              <a:t>enregistrer</a:t>
            </a:r>
            <a:r>
              <a:rPr lang="de-DE" sz="2800" b="0" strike="noStrike" spc="-1" dirty="0">
                <a:solidFill>
                  <a:srgbClr val="000000"/>
                </a:solidFill>
                <a:latin typeface="Calibri"/>
              </a:rPr>
              <a:t>. </a:t>
            </a:r>
            <a:endParaRPr lang="de-DE" sz="2800" b="0" strike="noStrike" spc="-1" dirty="0">
              <a:latin typeface="Arial"/>
            </a:endParaRPr>
          </a:p>
          <a:p>
            <a:pPr>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EDA411C5-4A4C-41A5-AE1E-CE421BA00ED9}"/>
              </a:ext>
            </a:extLst>
          </p:cNvPr>
          <p:cNvSpPr>
            <a:spLocks noGrp="1"/>
          </p:cNvSpPr>
          <p:nvPr>
            <p:ph type="sldNum" sz="quarter" idx="12"/>
          </p:nvPr>
        </p:nvSpPr>
        <p:spPr/>
        <p:txBody>
          <a:bodyPr/>
          <a:lstStyle/>
          <a:p>
            <a:fld id="{7579CEA6-CDEA-4F41-8961-74C0A3507F1C}" type="slidenum">
              <a:rPr lang="hu-HU" smtClean="0"/>
              <a:t>15</a:t>
            </a:fld>
            <a:endParaRPr lang="hu-HU"/>
          </a:p>
        </p:txBody>
      </p:sp>
    </p:spTree>
  </p:cSld>
  <p:clrMapOvr>
    <a:masterClrMapping/>
  </p:clrMapOvr>
</p:sld>
</file>

<file path=ppt/slides/slide1699.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4"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C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juridiques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85"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6" name="CustomShape 3"/>
          <p:cNvSpPr/>
          <p:nvPr/>
        </p:nvSpPr>
        <p:spPr>
          <a:xfrm>
            <a:off x="838080" y="1737022"/>
            <a:ext cx="9770926" cy="47559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8500" lnSpcReduction="20000"/>
          </a:bodyPr>
          <a:lstStyle/>
          <a:p>
            <a:pPr>
              <a:lnSpc>
                <a:spcPct val="90000"/>
              </a:lnSpc>
              <a:spcBef>
                <a:spcPts val="1001"/>
              </a:spcBef>
            </a:pPr>
            <a:r>
              <a:rPr lang="de-DE" sz="2800" strike="noStrike" spc="-1" dirty="0" err="1">
                <a:solidFill>
                  <a:srgbClr val="000000"/>
                </a:solidFill>
                <a:latin typeface="Calibri" panose="020F0502020204030204" pitchFamily="34" charset="0"/>
                <a:cs typeface="Calibri" panose="020F0502020204030204" pitchFamily="34" charset="0"/>
              </a:rPr>
              <a:t>Lorsque vous </a:t>
            </a:r>
            <a:r>
              <a:rPr lang="de-DE" sz="2800" strike="noStrike" spc="-1" dirty="0" err="1">
                <a:solidFill>
                  <a:srgbClr val="000000"/>
                </a:solidFill>
                <a:latin typeface="Calibri" panose="020F0502020204030204" pitchFamily="34" charset="0"/>
                <a:cs typeface="Calibri" panose="020F0502020204030204" pitchFamily="34" charset="0"/>
              </a:rPr>
              <a:t>réfléchissez </a:t>
            </a:r>
            <a:r>
              <a:rPr lang="de-DE" sz="2800" strike="noStrike" spc="-1" dirty="0" err="1">
                <a:solidFill>
                  <a:srgbClr val="000000"/>
                </a:solidFill>
                <a:latin typeface="Calibri" panose="020F0502020204030204" pitchFamily="34" charset="0"/>
                <a:cs typeface="Calibri" panose="020F0502020204030204" pitchFamily="34" charset="0"/>
              </a:rPr>
              <a:t>à des </a:t>
            </a:r>
            <a:r>
              <a:rPr lang="de-DE" sz="2800" strike="noStrike" spc="-1" dirty="0" err="1">
                <a:solidFill>
                  <a:srgbClr val="000000"/>
                </a:solidFill>
                <a:latin typeface="Calibri" panose="020F0502020204030204" pitchFamily="34" charset="0"/>
                <a:cs typeface="Calibri" panose="020F0502020204030204" pitchFamily="34" charset="0"/>
              </a:rPr>
              <a:t>mesures d'</a:t>
            </a:r>
            <a:r>
              <a:rPr lang="de-DE" sz="2800" strike="noStrike" spc="-1" dirty="0">
                <a:solidFill>
                  <a:srgbClr val="000000"/>
                </a:solidFill>
                <a:latin typeface="Calibri" panose="020F0502020204030204" pitchFamily="34" charset="0"/>
                <a:cs typeface="Calibri" panose="020F0502020204030204" pitchFamily="34" charset="0"/>
              </a:rPr>
              <a:t>investigation</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pensez</a:t>
            </a:r>
            <a:r>
              <a:rPr lang="de-DE" sz="2800" strike="noStrike" spc="-1" dirty="0">
                <a:solidFill>
                  <a:srgbClr val="000000"/>
                </a:solidFill>
                <a:latin typeface="Calibri" panose="020F0502020204030204" pitchFamily="34" charset="0"/>
                <a:cs typeface="Calibri" panose="020F0502020204030204" pitchFamily="34" charset="0"/>
              </a:rPr>
              <a:t> également </a:t>
            </a:r>
            <a:r>
              <a:rPr lang="de-DE" sz="2800" strike="noStrike" spc="-1" dirty="0" err="1">
                <a:solidFill>
                  <a:srgbClr val="000000"/>
                </a:solidFill>
                <a:latin typeface="Calibri" panose="020F0502020204030204" pitchFamily="34" charset="0"/>
                <a:cs typeface="Calibri" panose="020F0502020204030204" pitchFamily="34" charset="0"/>
              </a:rPr>
              <a:t>à : </a:t>
            </a:r>
            <a:endParaRPr lang="de-DE" sz="2800" strike="noStrike" spc="-1" dirty="0">
              <a:latin typeface="Calibri" panose="020F0502020204030204" pitchFamily="34" charset="0"/>
              <a:cs typeface="Calibri" panose="020F0502020204030204" pitchFamily="34" charset="0"/>
            </a:endParaRPr>
          </a:p>
          <a:p>
            <a:pPr>
              <a:lnSpc>
                <a:spcPct val="90000"/>
              </a:lnSpc>
              <a:spcBef>
                <a:spcPts val="1001"/>
              </a:spcBef>
            </a:pPr>
            <a:endParaRPr lang="de-DE" sz="2800" strike="noStrike" spc="-1" dirty="0">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de-DE" sz="2800" strike="noStrike" spc="-1" dirty="0" err="1">
                <a:solidFill>
                  <a:srgbClr val="000000"/>
                </a:solidFill>
                <a:latin typeface="Calibri" panose="020F0502020204030204" pitchFamily="34" charset="0"/>
                <a:cs typeface="Calibri" panose="020F0502020204030204" pitchFamily="34" charset="0"/>
              </a:rPr>
              <a:t>Protection des </a:t>
            </a:r>
            <a:r>
              <a:rPr lang="de-DE" sz="2800" strike="noStrike" spc="-1" dirty="0">
                <a:solidFill>
                  <a:srgbClr val="000000"/>
                </a:solidFill>
                <a:latin typeface="Calibri" panose="020F0502020204030204" pitchFamily="34" charset="0"/>
                <a:cs typeface="Calibri" panose="020F0502020204030204" pitchFamily="34" charset="0"/>
              </a:rPr>
              <a:t>données</a:t>
            </a:r>
            <a:endParaRPr lang="de-DE" sz="2800" strike="noStrike" spc="-1" dirty="0">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de-DE" sz="2800" strike="noStrike" spc="-1" dirty="0" err="1">
                <a:solidFill>
                  <a:srgbClr val="000000"/>
                </a:solidFill>
                <a:latin typeface="Calibri" panose="020F0502020204030204" pitchFamily="34" charset="0"/>
                <a:cs typeface="Calibri" panose="020F0502020204030204" pitchFamily="34" charset="0"/>
              </a:rPr>
              <a:t>données </a:t>
            </a:r>
            <a:r>
              <a:rPr lang="de-DE" sz="2800" strike="noStrike" spc="-1" dirty="0">
                <a:solidFill>
                  <a:srgbClr val="000000"/>
                </a:solidFill>
                <a:latin typeface="Calibri" panose="020F0502020204030204" pitchFamily="34" charset="0"/>
                <a:cs typeface="Calibri" panose="020F0502020204030204" pitchFamily="34" charset="0"/>
              </a:rPr>
              <a:t>personnelles</a:t>
            </a:r>
            <a:endParaRPr lang="de-DE" sz="2800" strike="noStrike" spc="-1" dirty="0">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de-DE" sz="2800" strike="noStrike" spc="-1" dirty="0" err="1">
                <a:solidFill>
                  <a:srgbClr val="000000"/>
                </a:solidFill>
                <a:latin typeface="Calibri" panose="020F0502020204030204" pitchFamily="34" charset="0"/>
                <a:cs typeface="Calibri" panose="020F0502020204030204" pitchFamily="34" charset="0"/>
              </a:rPr>
              <a:t>données </a:t>
            </a:r>
            <a:r>
              <a:rPr lang="de-DE" sz="2800" strike="noStrike" spc="-1" dirty="0">
                <a:solidFill>
                  <a:srgbClr val="000000"/>
                </a:solidFill>
                <a:latin typeface="Calibri" panose="020F0502020204030204" pitchFamily="34" charset="0"/>
                <a:cs typeface="Calibri" panose="020F0502020204030204" pitchFamily="34" charset="0"/>
              </a:rPr>
              <a:t>sociales</a:t>
            </a:r>
            <a:endParaRPr lang="de-DE" sz="2800" strike="noStrike" spc="-1" dirty="0">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de-DE" sz="2800" strike="noStrike" spc="-1" dirty="0" err="1">
                <a:solidFill>
                  <a:srgbClr val="000000"/>
                </a:solidFill>
                <a:latin typeface="Calibri" panose="020F0502020204030204" pitchFamily="34" charset="0"/>
                <a:cs typeface="Calibri" panose="020F0502020204030204" pitchFamily="34" charset="0"/>
              </a:rPr>
              <a:t>coordonnées </a:t>
            </a:r>
            <a:r>
              <a:rPr lang="de-DE" sz="2800" strike="noStrike" spc="-1" dirty="0" err="1">
                <a:solidFill>
                  <a:srgbClr val="000000"/>
                </a:solidFill>
                <a:latin typeface="Calibri" panose="020F0502020204030204" pitchFamily="34" charset="0"/>
                <a:cs typeface="Calibri" panose="020F0502020204030204" pitchFamily="34" charset="0"/>
              </a:rPr>
              <a:t>bancaires</a:t>
            </a:r>
            <a:endParaRPr lang="de-DE" sz="2800" strike="noStrike" spc="-1" dirty="0">
              <a:latin typeface="Calibri" panose="020F0502020204030204" pitchFamily="34" charset="0"/>
              <a:cs typeface="Calibri" panose="020F0502020204030204" pitchFamily="34" charset="0"/>
            </a:endParaRPr>
          </a:p>
          <a:p>
            <a:pPr>
              <a:lnSpc>
                <a:spcPct val="100000"/>
              </a:lnSpc>
              <a:spcBef>
                <a:spcPts val="1134"/>
              </a:spcBef>
            </a:pPr>
            <a:endParaRPr lang="de-DE" sz="2800" strike="noStrike" spc="-1" dirty="0">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en-US" sz="2800" spc="-1" dirty="0">
                <a:solidFill>
                  <a:srgbClr val="000000"/>
                </a:solidFill>
                <a:latin typeface="Calibri" panose="020F0502020204030204" pitchFamily="34" charset="0"/>
                <a:cs typeface="Calibri" panose="020F0502020204030204" pitchFamily="34" charset="0"/>
              </a:rPr>
              <a:t>Traitement des données trouvées</a:t>
            </a:r>
            <a:endParaRPr lang="de-DE" sz="2800" strike="noStrike" spc="-1" dirty="0">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de-DE" sz="2800" strike="noStrike" spc="-1" dirty="0" err="1">
                <a:solidFill>
                  <a:srgbClr val="000000"/>
                </a:solidFill>
                <a:latin typeface="Calibri" panose="020F0502020204030204" pitchFamily="34" charset="0"/>
                <a:cs typeface="Calibri" panose="020F0502020204030204" pitchFamily="34" charset="0"/>
              </a:rPr>
              <a:t>nécessité </a:t>
            </a:r>
            <a:r>
              <a:rPr lang="de-DE" sz="2800" strike="noStrike" spc="-1" dirty="0" err="1">
                <a:solidFill>
                  <a:srgbClr val="000000"/>
                </a:solidFill>
                <a:latin typeface="Calibri" panose="020F0502020204030204" pitchFamily="34" charset="0"/>
                <a:cs typeface="Calibri" panose="020F0502020204030204" pitchFamily="34" charset="0"/>
              </a:rPr>
              <a:t>de </a:t>
            </a:r>
            <a:r>
              <a:rPr lang="de-DE" sz="2800" strike="noStrike" spc="-1" dirty="0" err="1">
                <a:solidFill>
                  <a:srgbClr val="000000"/>
                </a:solidFill>
                <a:latin typeface="Calibri" panose="020F0502020204030204" pitchFamily="34" charset="0"/>
                <a:cs typeface="Calibri" panose="020F0502020204030204" pitchFamily="34" charset="0"/>
              </a:rPr>
              <a:t>stocker les </a:t>
            </a:r>
            <a:r>
              <a:rPr lang="de-DE" sz="2800" strike="noStrike" spc="-1" dirty="0" err="1">
                <a:solidFill>
                  <a:srgbClr val="000000"/>
                </a:solidFill>
                <a:latin typeface="Calibri" panose="020F0502020204030204" pitchFamily="34" charset="0"/>
                <a:cs typeface="Calibri" panose="020F0502020204030204" pitchFamily="34" charset="0"/>
              </a:rPr>
              <a:t>données </a:t>
            </a:r>
            <a:r>
              <a:rPr lang="de-DE" sz="2800" strike="noStrike" spc="-1" dirty="0">
                <a:solidFill>
                  <a:srgbClr val="000000"/>
                </a:solidFill>
                <a:latin typeface="Calibri" panose="020F0502020204030204" pitchFamily="34" charset="0"/>
                <a:cs typeface="Calibri" panose="020F0502020204030204" pitchFamily="34" charset="0"/>
              </a:rPr>
              <a:t>(</a:t>
            </a:r>
            <a:r>
              <a:rPr lang="de-DE" sz="2800" strike="noStrike" spc="-1" dirty="0" err="1">
                <a:solidFill>
                  <a:srgbClr val="000000"/>
                </a:solidFill>
                <a:latin typeface="Calibri" panose="020F0502020204030204" pitchFamily="34" charset="0"/>
                <a:cs typeface="Calibri" panose="020F0502020204030204" pitchFamily="34" charset="0"/>
              </a:rPr>
              <a:t>serveur/cloud </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sauvegarde des </a:t>
            </a:r>
            <a:r>
              <a:rPr lang="de-DE" sz="2800" strike="noStrike" spc="-1" dirty="0" err="1">
                <a:solidFill>
                  <a:srgbClr val="000000"/>
                </a:solidFill>
                <a:latin typeface="Calibri" panose="020F0502020204030204" pitchFamily="34" charset="0"/>
                <a:cs typeface="Calibri" panose="020F0502020204030204" pitchFamily="34" charset="0"/>
              </a:rPr>
              <a:t>données</a:t>
            </a:r>
            <a:r>
              <a:rPr lang="de-DE" sz="2800" strike="noStrike" spc="-1" dirty="0">
                <a:solidFill>
                  <a:srgbClr val="000000"/>
                </a:solidFill>
                <a:latin typeface="Calibri" panose="020F0502020204030204" pitchFamily="34" charset="0"/>
                <a:cs typeface="Calibri" panose="020F0502020204030204" pitchFamily="34" charset="0"/>
              </a:rPr>
              <a:t>)</a:t>
            </a:r>
          </a:p>
          <a:p>
            <a:pPr marL="864000" lvl="1" indent="-323640">
              <a:lnSpc>
                <a:spcPct val="100000"/>
              </a:lnSpc>
              <a:spcBef>
                <a:spcPts val="1134"/>
              </a:spcBef>
              <a:buClr>
                <a:srgbClr val="000000"/>
              </a:buClr>
              <a:buSzPct val="75000"/>
              <a:buFont typeface="Symbol"/>
              <a:buChar char=""/>
            </a:pPr>
            <a:r>
              <a:rPr lang="de-DE" sz="2800" strike="noStrike" spc="-1" dirty="0" err="1">
                <a:solidFill>
                  <a:srgbClr val="000000"/>
                </a:solidFill>
                <a:latin typeface="Calibri" panose="020F0502020204030204" pitchFamily="34" charset="0"/>
                <a:cs typeface="Calibri" panose="020F0502020204030204" pitchFamily="34" charset="0"/>
              </a:rPr>
              <a:t>nécessité </a:t>
            </a:r>
            <a:r>
              <a:rPr lang="de-DE" sz="2800" strike="noStrike" spc="-1" dirty="0" err="1">
                <a:solidFill>
                  <a:srgbClr val="000000"/>
                </a:solidFill>
                <a:latin typeface="Calibri" panose="020F0502020204030204" pitchFamily="34" charset="0"/>
                <a:cs typeface="Calibri" panose="020F0502020204030204" pitchFamily="34" charset="0"/>
              </a:rPr>
              <a:t>de </a:t>
            </a:r>
            <a:r>
              <a:rPr lang="de-DE" sz="2800" strike="noStrike" spc="-1" dirty="0" err="1">
                <a:solidFill>
                  <a:srgbClr val="000000"/>
                </a:solidFill>
                <a:latin typeface="Calibri" panose="020F0502020204030204" pitchFamily="34" charset="0"/>
                <a:cs typeface="Calibri" panose="020F0502020204030204" pitchFamily="34" charset="0"/>
              </a:rPr>
              <a:t>décrypter les </a:t>
            </a:r>
            <a:r>
              <a:rPr lang="de-DE" sz="2800" strike="noStrike" spc="-1" dirty="0" err="1">
                <a:solidFill>
                  <a:srgbClr val="000000"/>
                </a:solidFill>
                <a:latin typeface="Calibri" panose="020F0502020204030204" pitchFamily="34" charset="0"/>
                <a:cs typeface="Calibri" panose="020F0502020204030204" pitchFamily="34" charset="0"/>
              </a:rPr>
              <a:t>données</a:t>
            </a:r>
            <a:endParaRPr lang="de-DE" sz="2800" strike="noStrike" spc="-1" dirty="0">
              <a:solidFill>
                <a:srgbClr val="000000"/>
              </a:solidFill>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de-DE" sz="2800" strike="noStrike" spc="-1" dirty="0" err="1">
                <a:solidFill>
                  <a:srgbClr val="000000"/>
                </a:solidFill>
                <a:latin typeface="Calibri" panose="020F0502020204030204" pitchFamily="34" charset="0"/>
                <a:cs typeface="Calibri" panose="020F0502020204030204" pitchFamily="34" charset="0"/>
              </a:rPr>
              <a:t>nécessité </a:t>
            </a:r>
            <a:r>
              <a:rPr lang="de-DE" sz="2800" strike="noStrike" spc="-1" dirty="0" err="1">
                <a:solidFill>
                  <a:srgbClr val="000000"/>
                </a:solidFill>
                <a:latin typeface="Calibri" panose="020F0502020204030204" pitchFamily="34" charset="0"/>
                <a:cs typeface="Calibri" panose="020F0502020204030204" pitchFamily="34" charset="0"/>
              </a:rPr>
              <a:t>de </a:t>
            </a:r>
            <a:r>
              <a:rPr lang="de-DE" sz="2800" strike="noStrike" spc="-1" dirty="0" err="1">
                <a:solidFill>
                  <a:srgbClr val="000000"/>
                </a:solidFill>
                <a:latin typeface="Calibri" panose="020F0502020204030204" pitchFamily="34" charset="0"/>
                <a:cs typeface="Calibri" panose="020F0502020204030204" pitchFamily="34" charset="0"/>
              </a:rPr>
              <a:t>classifier </a:t>
            </a:r>
            <a:r>
              <a:rPr lang="de-DE" sz="2800" strike="noStrike" spc="-1" dirty="0">
                <a:solidFill>
                  <a:srgbClr val="000000"/>
                </a:solidFill>
                <a:latin typeface="Calibri" panose="020F0502020204030204" pitchFamily="34" charset="0"/>
                <a:cs typeface="Calibri" panose="020F0502020204030204" pitchFamily="34" charset="0"/>
              </a:rPr>
              <a:t>et de classer les </a:t>
            </a:r>
            <a:r>
              <a:rPr lang="de-DE" sz="2800" strike="noStrike" spc="-1" dirty="0" err="1">
                <a:solidFill>
                  <a:srgbClr val="000000"/>
                </a:solidFill>
                <a:latin typeface="Calibri" panose="020F0502020204030204" pitchFamily="34" charset="0"/>
                <a:cs typeface="Calibri" panose="020F0502020204030204" pitchFamily="34" charset="0"/>
              </a:rPr>
              <a:t>données</a:t>
            </a:r>
            <a:endParaRPr lang="de-DE" sz="2800" strike="noStrike" spc="-1" dirty="0">
              <a:solidFill>
                <a:srgbClr val="000000"/>
              </a:solidFill>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de-DE" sz="2800" strike="noStrike" spc="-1" dirty="0" err="1">
                <a:solidFill>
                  <a:srgbClr val="000000"/>
                </a:solidFill>
                <a:latin typeface="Calibri" panose="020F0502020204030204" pitchFamily="34" charset="0"/>
                <a:cs typeface="Calibri" panose="020F0502020204030204" pitchFamily="34" charset="0"/>
              </a:rPr>
              <a:t>l'utilisation </a:t>
            </a:r>
            <a:r>
              <a:rPr lang="de-DE" sz="2800" strike="noStrike" spc="-1" dirty="0" err="1">
                <a:solidFill>
                  <a:srgbClr val="000000"/>
                </a:solidFill>
                <a:latin typeface="Calibri" panose="020F0502020204030204" pitchFamily="34" charset="0"/>
                <a:cs typeface="Calibri" panose="020F0502020204030204" pitchFamily="34" charset="0"/>
              </a:rPr>
              <a:t>de </a:t>
            </a:r>
            <a:r>
              <a:rPr lang="de-DE" sz="2800" strike="noStrike" spc="-1" dirty="0" err="1">
                <a:solidFill>
                  <a:srgbClr val="000000"/>
                </a:solidFill>
                <a:latin typeface="Calibri" panose="020F0502020204030204" pitchFamily="34" charset="0"/>
                <a:cs typeface="Calibri" panose="020F0502020204030204" pitchFamily="34" charset="0"/>
              </a:rPr>
              <a:t>logiciels sous </a:t>
            </a:r>
            <a:r>
              <a:rPr lang="de-DE" sz="2800" strike="noStrike" spc="-1" dirty="0" err="1">
                <a:solidFill>
                  <a:srgbClr val="000000"/>
                </a:solidFill>
                <a:latin typeface="Calibri" panose="020F0502020204030204" pitchFamily="34" charset="0"/>
                <a:cs typeface="Calibri" panose="020F0502020204030204" pitchFamily="34" charset="0"/>
              </a:rPr>
              <a:t>licence </a:t>
            </a:r>
            <a:r>
              <a:rPr lang="de-DE" sz="2800" strike="noStrike" spc="-1" dirty="0" err="1">
                <a:solidFill>
                  <a:srgbClr val="000000"/>
                </a:solidFill>
                <a:latin typeface="Calibri" panose="020F0502020204030204" pitchFamily="34" charset="0"/>
                <a:cs typeface="Calibri" panose="020F0502020204030204" pitchFamily="34" charset="0"/>
              </a:rPr>
              <a:t>ou </a:t>
            </a:r>
            <a:r>
              <a:rPr lang="de-DE" sz="2800" strike="noStrike" spc="-1" dirty="0" err="1">
                <a:solidFill>
                  <a:srgbClr val="000000"/>
                </a:solidFill>
                <a:latin typeface="Calibri" panose="020F0502020204030204" pitchFamily="34" charset="0"/>
                <a:cs typeface="Calibri" panose="020F0502020204030204" pitchFamily="34" charset="0"/>
              </a:rPr>
              <a:t>spéciaux</a:t>
            </a:r>
            <a:endParaRPr lang="de-DE" sz="2800" strike="noStrike" spc="-1" dirty="0">
              <a:solidFill>
                <a:srgbClr val="000000"/>
              </a:solidFill>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en-US" sz="2800" spc="-1" dirty="0">
                <a:solidFill>
                  <a:srgbClr val="000000"/>
                </a:solidFill>
                <a:latin typeface="Calibri" panose="020F0502020204030204" pitchFamily="34" charset="0"/>
                <a:cs typeface="Calibri" panose="020F0502020204030204" pitchFamily="34" charset="0"/>
              </a:rPr>
              <a:t>en cas de transfert de données &gt; cryptage de bout en bout</a:t>
            </a:r>
          </a:p>
          <a:p>
            <a:pPr marL="864000" lvl="1" indent="-323640">
              <a:lnSpc>
                <a:spcPct val="100000"/>
              </a:lnSpc>
              <a:spcBef>
                <a:spcPts val="1134"/>
              </a:spcBef>
              <a:buClr>
                <a:srgbClr val="000000"/>
              </a:buClr>
              <a:buSzPct val="75000"/>
              <a:buFont typeface="Symbol"/>
              <a:buChar char=""/>
            </a:pPr>
            <a:r>
              <a:rPr lang="en-US" sz="2800" spc="-1" dirty="0">
                <a:solidFill>
                  <a:srgbClr val="000000"/>
                </a:solidFill>
                <a:latin typeface="Calibri" panose="020F0502020204030204" pitchFamily="34" charset="0"/>
                <a:cs typeface="Calibri" panose="020F0502020204030204" pitchFamily="34" charset="0"/>
              </a:rPr>
              <a:t>utilisation d'un logiciel d'évaluation spécial</a:t>
            </a:r>
          </a:p>
          <a:p>
            <a:pPr marL="864000" lvl="1" indent="-323640">
              <a:lnSpc>
                <a:spcPct val="100000"/>
              </a:lnSpc>
              <a:spcBef>
                <a:spcPts val="1134"/>
              </a:spcBef>
              <a:buClr>
                <a:srgbClr val="000000"/>
              </a:buClr>
              <a:buSzPct val="75000"/>
              <a:buFont typeface="Symbol"/>
              <a:buChar char=""/>
            </a:pPr>
            <a:endParaRPr lang="de-DE" sz="2800" b="0" strike="noStrike" spc="-1" dirty="0">
              <a:solidFill>
                <a:srgbClr val="000000"/>
              </a:solidFill>
              <a:latin typeface="Calibri"/>
            </a:endParaRPr>
          </a:p>
        </p:txBody>
      </p:sp>
      <p:sp>
        <p:nvSpPr>
          <p:cNvPr id="2" name="Dia számának helye 1">
            <a:extLst>
              <a:ext uri="{FF2B5EF4-FFF2-40B4-BE49-F238E27FC236}">
                <a16:creationId xmlns:a16="http://schemas.microsoft.com/office/drawing/2014/main" id="{BB3E8782-21ED-4213-BB0D-60F2F5AC9091}"/>
              </a:ext>
            </a:extLst>
          </p:cNvPr>
          <p:cNvSpPr>
            <a:spLocks noGrp="1"/>
          </p:cNvSpPr>
          <p:nvPr>
            <p:ph type="sldNum" sz="quarter" idx="12"/>
          </p:nvPr>
        </p:nvSpPr>
        <p:spPr/>
        <p:txBody>
          <a:bodyPr/>
          <a:lstStyle/>
          <a:p>
            <a:fld id="{7579CEA6-CDEA-4F41-8961-74C0A3507F1C}" type="slidenum">
              <a:rPr lang="hu-HU" smtClean="0"/>
              <a:t>16</a:t>
            </a:fld>
            <a:endParaRPr lang="hu-HU"/>
          </a:p>
        </p:txBody>
      </p:sp>
    </p:spTree>
  </p:cSld>
  <p:clrMapOvr>
    <a:masterClrMapping/>
  </p:clrMapOvr>
</p:sld>
</file>

<file path=ppt/slides/slide1733.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3" name="CustomShape 1"/>
          <p:cNvSpPr/>
          <p:nvPr/>
        </p:nvSpPr>
        <p:spPr>
          <a:xfrm>
            <a:off x="838080" y="365040"/>
            <a:ext cx="9761094"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pc="-1" dirty="0">
                <a:solidFill>
                  <a:srgbClr val="000000"/>
                </a:solidFill>
                <a:latin typeface="Calibri Light"/>
                <a:ea typeface="DejaVu Sans"/>
              </a:rPr>
              <a:t>C </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juridiques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64"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65" name="CustomShape 3"/>
          <p:cNvSpPr/>
          <p:nvPr/>
        </p:nvSpPr>
        <p:spPr>
          <a:xfrm>
            <a:off x="838080" y="1552510"/>
            <a:ext cx="9534769" cy="480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a:lnSpc>
                <a:spcPct val="90000"/>
              </a:lnSpc>
              <a:spcBef>
                <a:spcPts val="1001"/>
              </a:spcBef>
            </a:pPr>
            <a:endParaRPr lang="de-DE" sz="1800" b="0" strike="noStrike" spc="-1" dirty="0">
              <a:latin typeface="Arial"/>
            </a:endParaRPr>
          </a:p>
          <a:p>
            <a:pPr>
              <a:lnSpc>
                <a:spcPct val="90000"/>
              </a:lnSpc>
              <a:spcBef>
                <a:spcPts val="1001"/>
              </a:spcBef>
            </a:pPr>
            <a:r>
              <a:rPr lang="de-DE" sz="2800" spc="-1" dirty="0" err="1">
                <a:solidFill>
                  <a:srgbClr val="000000"/>
                </a:solidFill>
                <a:latin typeface="Calibri" panose="020F0502020204030204" pitchFamily="34" charset="0"/>
                <a:cs typeface="Calibri" panose="020F0502020204030204" pitchFamily="34" charset="0"/>
              </a:rPr>
              <a:t>Lorsque vous </a:t>
            </a:r>
            <a:r>
              <a:rPr lang="de-DE" sz="2800" spc="-1" dirty="0" err="1">
                <a:solidFill>
                  <a:srgbClr val="000000"/>
                </a:solidFill>
                <a:latin typeface="Calibri" panose="020F0502020204030204" pitchFamily="34" charset="0"/>
                <a:cs typeface="Calibri" panose="020F0502020204030204" pitchFamily="34" charset="0"/>
              </a:rPr>
              <a:t>analysez les </a:t>
            </a:r>
            <a:r>
              <a:rPr lang="de-DE" sz="2800" spc="-1" dirty="0" err="1">
                <a:solidFill>
                  <a:srgbClr val="000000"/>
                </a:solidFill>
                <a:latin typeface="Calibri" panose="020F0502020204030204" pitchFamily="34" charset="0"/>
                <a:cs typeface="Calibri" panose="020F0502020204030204" pitchFamily="34" charset="0"/>
              </a:rPr>
              <a:t>données </a:t>
            </a:r>
            <a:r>
              <a:rPr lang="de-DE" sz="2800" spc="-1" dirty="0" err="1">
                <a:solidFill>
                  <a:srgbClr val="000000"/>
                </a:solidFill>
                <a:latin typeface="Calibri" panose="020F0502020204030204" pitchFamily="34" charset="0"/>
                <a:cs typeface="Calibri" panose="020F0502020204030204" pitchFamily="34" charset="0"/>
              </a:rPr>
              <a:t>saisies</a:t>
            </a:r>
            <a:r>
              <a:rPr lang="de-DE" sz="2800" spc="-1" dirty="0">
                <a:solidFill>
                  <a:srgbClr val="000000"/>
                </a:solidFill>
                <a:latin typeface="Calibri" panose="020F0502020204030204" pitchFamily="34" charset="0"/>
                <a:cs typeface="Calibri" panose="020F0502020204030204" pitchFamily="34" charset="0"/>
              </a:rPr>
              <a:t>, </a:t>
            </a:r>
            <a:r>
              <a:rPr lang="de-DE" sz="2800" spc="-1" dirty="0" err="1">
                <a:solidFill>
                  <a:srgbClr val="000000"/>
                </a:solidFill>
                <a:latin typeface="Calibri" panose="020F0502020204030204" pitchFamily="34" charset="0"/>
                <a:cs typeface="Calibri" panose="020F0502020204030204" pitchFamily="34" charset="0"/>
              </a:rPr>
              <a:t>pensez </a:t>
            </a:r>
            <a:r>
              <a:rPr lang="de-DE" sz="2800" spc="-1" dirty="0" err="1">
                <a:solidFill>
                  <a:srgbClr val="000000"/>
                </a:solidFill>
                <a:latin typeface="Calibri" panose="020F0502020204030204" pitchFamily="34" charset="0"/>
                <a:cs typeface="Calibri" panose="020F0502020204030204" pitchFamily="34" charset="0"/>
              </a:rPr>
              <a:t>à </a:t>
            </a:r>
            <a:r>
              <a:rPr lang="de-DE" sz="2800" b="0" strike="noStrike" spc="-1" dirty="0" err="1">
                <a:solidFill>
                  <a:srgbClr val="000000"/>
                </a:solidFill>
                <a:latin typeface="Calibri" panose="020F0502020204030204" pitchFamily="34" charset="0"/>
                <a:cs typeface="Calibri" panose="020F0502020204030204" pitchFamily="34" charset="0"/>
              </a:rPr>
              <a:t>évaluer </a:t>
            </a:r>
            <a:r>
              <a:rPr lang="de-DE" sz="2800" b="0" strike="noStrike" spc="-1" dirty="0" err="1">
                <a:solidFill>
                  <a:srgbClr val="000000"/>
                </a:solidFill>
                <a:latin typeface="Calibri" panose="020F0502020204030204" pitchFamily="34" charset="0"/>
                <a:cs typeface="Calibri" panose="020F0502020204030204" pitchFamily="34" charset="0"/>
              </a:rPr>
              <a:t>leur </a:t>
            </a:r>
            <a:r>
              <a:rPr lang="de-DE" sz="2800" b="0" strike="noStrike" spc="-1" dirty="0" err="1">
                <a:solidFill>
                  <a:srgbClr val="000000"/>
                </a:solidFill>
                <a:latin typeface="Calibri" panose="020F0502020204030204" pitchFamily="34" charset="0"/>
                <a:cs typeface="Calibri" panose="020F0502020204030204" pitchFamily="34" charset="0"/>
              </a:rPr>
              <a:t>valeur </a:t>
            </a:r>
            <a:r>
              <a:rPr lang="de-DE" sz="2800" b="0" strike="noStrike" spc="-1" dirty="0" err="1">
                <a:solidFill>
                  <a:srgbClr val="000000"/>
                </a:solidFill>
                <a:latin typeface="Calibri" panose="020F0502020204030204" pitchFamily="34" charset="0"/>
                <a:cs typeface="Calibri" panose="020F0502020204030204" pitchFamily="34" charset="0"/>
              </a:rPr>
              <a:t>probante </a:t>
            </a:r>
            <a:r>
              <a:rPr lang="de-DE" sz="2800" b="0" strike="noStrike" spc="-1" dirty="0" err="1">
                <a:solidFill>
                  <a:srgbClr val="000000"/>
                </a:solidFill>
                <a:latin typeface="Calibri" panose="020F0502020204030204" pitchFamily="34" charset="0"/>
                <a:cs typeface="Calibri" panose="020F0502020204030204" pitchFamily="34" charset="0"/>
              </a:rPr>
              <a:t>spécifique </a:t>
            </a:r>
            <a:r>
              <a:rPr lang="de-DE" sz="2800" b="0" strike="noStrike" spc="-1" dirty="0">
                <a:solidFill>
                  <a:srgbClr val="000000"/>
                </a:solidFill>
                <a:latin typeface="Calibri" panose="020F0502020204030204" pitchFamily="34" charset="0"/>
                <a:cs typeface="Calibri" panose="020F0502020204030204" pitchFamily="34" charset="0"/>
              </a:rPr>
              <a:t>:</a:t>
            </a:r>
          </a:p>
          <a:p>
            <a:pPr>
              <a:lnSpc>
                <a:spcPct val="90000"/>
              </a:lnSpc>
              <a:spcBef>
                <a:spcPts val="1001"/>
              </a:spcBef>
            </a:pPr>
            <a:endParaRPr lang="de-DE" sz="2800" b="0" strike="noStrike" spc="-1" dirty="0">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Calibri" panose="020F0502020204030204" pitchFamily="34" charset="0"/>
                <a:cs typeface="Calibri" panose="020F0502020204030204" pitchFamily="34" charset="0"/>
              </a:rPr>
              <a:t>données de </a:t>
            </a:r>
            <a:r>
              <a:rPr lang="de-DE" sz="2800" b="0" strike="noStrike" spc="-1" dirty="0" err="1">
                <a:solidFill>
                  <a:srgbClr val="000000"/>
                </a:solidFill>
                <a:latin typeface="Calibri" panose="020F0502020204030204" pitchFamily="34" charset="0"/>
                <a:cs typeface="Calibri" panose="020F0502020204030204" pitchFamily="34" charset="0"/>
              </a:rPr>
              <a:t>la police scientifique </a:t>
            </a:r>
            <a:r>
              <a:rPr lang="de-DE" sz="2800" b="0" strike="noStrike" spc="-1" dirty="0">
                <a:solidFill>
                  <a:srgbClr val="000000"/>
                </a:solidFill>
                <a:latin typeface="Calibri" panose="020F0502020204030204" pitchFamily="34" charset="0"/>
                <a:cs typeface="Calibri" panose="020F0502020204030204" pitchFamily="34" charset="0"/>
              </a:rPr>
              <a:t>&gt; </a:t>
            </a:r>
            <a:r>
              <a:rPr lang="de-DE" sz="2800" b="0" strike="noStrike" spc="-1" dirty="0" err="1">
                <a:solidFill>
                  <a:srgbClr val="000000"/>
                </a:solidFill>
                <a:latin typeface="Calibri" panose="020F0502020204030204" pitchFamily="34" charset="0"/>
                <a:cs typeface="Calibri" panose="020F0502020204030204" pitchFamily="34" charset="0"/>
              </a:rPr>
              <a:t>utilisation </a:t>
            </a:r>
            <a:r>
              <a:rPr lang="de-DE" sz="2800" b="0" strike="noStrike" spc="-1" dirty="0" err="1">
                <a:solidFill>
                  <a:srgbClr val="000000"/>
                </a:solidFill>
                <a:latin typeface="Calibri" panose="020F0502020204030204" pitchFamily="34" charset="0"/>
                <a:cs typeface="Calibri" panose="020F0502020204030204" pitchFamily="34" charset="0"/>
              </a:rPr>
              <a:t>de la </a:t>
            </a:r>
            <a:r>
              <a:rPr lang="de-DE" sz="2800" b="0" strike="noStrike" spc="-1" dirty="0" err="1">
                <a:solidFill>
                  <a:srgbClr val="000000"/>
                </a:solidFill>
                <a:latin typeface="Calibri" panose="020F0502020204030204" pitchFamily="34" charset="0"/>
                <a:cs typeface="Calibri" panose="020F0502020204030204" pitchFamily="34" charset="0"/>
              </a:rPr>
              <a:t>police </a:t>
            </a:r>
            <a:r>
              <a:rPr lang="de-DE" sz="2800" b="0" strike="noStrike" spc="-1" dirty="0" err="1">
                <a:solidFill>
                  <a:srgbClr val="000000"/>
                </a:solidFill>
                <a:latin typeface="Calibri" panose="020F0502020204030204" pitchFamily="34" charset="0"/>
                <a:cs typeface="Calibri" panose="020F0502020204030204" pitchFamily="34" charset="0"/>
              </a:rPr>
              <a:t>scientifique</a:t>
            </a:r>
            <a:endParaRPr lang="de-DE" sz="2800" b="0" strike="noStrike" spc="-1" dirty="0">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Calibri" panose="020F0502020204030204" pitchFamily="34" charset="0"/>
                <a:cs typeface="Calibri" panose="020F0502020204030204" pitchFamily="34" charset="0"/>
              </a:rPr>
              <a:t>enquêtes </a:t>
            </a:r>
            <a:r>
              <a:rPr lang="de-DE" sz="2800" b="0" strike="noStrike" spc="-1" dirty="0" err="1">
                <a:solidFill>
                  <a:srgbClr val="000000"/>
                </a:solidFill>
                <a:latin typeface="Calibri" panose="020F0502020204030204" pitchFamily="34" charset="0"/>
                <a:cs typeface="Calibri" panose="020F0502020204030204" pitchFamily="34" charset="0"/>
              </a:rPr>
              <a:t>financières </a:t>
            </a:r>
            <a:r>
              <a:rPr lang="de-DE" sz="2800" b="0" strike="noStrike" spc="-1" dirty="0">
                <a:solidFill>
                  <a:srgbClr val="000000"/>
                </a:solidFill>
                <a:latin typeface="Calibri" panose="020F0502020204030204" pitchFamily="34" charset="0"/>
                <a:cs typeface="Calibri" panose="020F0502020204030204" pitchFamily="34" charset="0"/>
              </a:rPr>
              <a:t>&gt; </a:t>
            </a:r>
            <a:r>
              <a:rPr lang="de-DE" sz="2800" b="0" strike="noStrike" spc="-1" dirty="0" err="1">
                <a:solidFill>
                  <a:srgbClr val="000000"/>
                </a:solidFill>
                <a:latin typeface="Calibri" panose="020F0502020204030204" pitchFamily="34" charset="0"/>
                <a:cs typeface="Calibri" panose="020F0502020204030204" pitchFamily="34" charset="0"/>
              </a:rPr>
              <a:t>traçage </a:t>
            </a:r>
            <a:r>
              <a:rPr lang="de-DE" sz="2800" b="0" strike="noStrike" spc="-1" dirty="0" err="1">
                <a:solidFill>
                  <a:srgbClr val="000000"/>
                </a:solidFill>
                <a:latin typeface="Calibri" panose="020F0502020204030204" pitchFamily="34" charset="0"/>
                <a:cs typeface="Calibri" panose="020F0502020204030204" pitchFamily="34" charset="0"/>
              </a:rPr>
              <a:t>de l'</a:t>
            </a:r>
            <a:r>
              <a:rPr lang="de-DE" sz="2800" b="0" strike="noStrike" spc="-1" dirty="0" err="1">
                <a:solidFill>
                  <a:srgbClr val="000000"/>
                </a:solidFill>
                <a:latin typeface="Calibri" panose="020F0502020204030204" pitchFamily="34" charset="0"/>
                <a:cs typeface="Calibri" panose="020F0502020204030204" pitchFamily="34" charset="0"/>
              </a:rPr>
              <a:t>argent</a:t>
            </a:r>
            <a:r>
              <a:rPr lang="de-DE" sz="2800" b="0" strike="noStrike" spc="-1" dirty="0">
                <a:solidFill>
                  <a:srgbClr val="000000"/>
                </a:solidFill>
                <a:latin typeface="Calibri" panose="020F0502020204030204" pitchFamily="34" charset="0"/>
                <a:cs typeface="Calibri" panose="020F0502020204030204" pitchFamily="34" charset="0"/>
              </a:rPr>
              <a:t>, </a:t>
            </a:r>
            <a:r>
              <a:rPr lang="de-DE" sz="2800" b="0" strike="noStrike" spc="-1" dirty="0" err="1">
                <a:solidFill>
                  <a:srgbClr val="000000"/>
                </a:solidFill>
                <a:latin typeface="Calibri" panose="020F0502020204030204" pitchFamily="34" charset="0"/>
                <a:cs typeface="Calibri" panose="020F0502020204030204" pitchFamily="34" charset="0"/>
              </a:rPr>
              <a:t>confiscation</a:t>
            </a:r>
            <a:r>
              <a:rPr lang="de-DE" sz="2800" b="0" strike="noStrike" spc="-1" dirty="0">
                <a:solidFill>
                  <a:srgbClr val="000000"/>
                </a:solidFill>
                <a:latin typeface="Calibri" panose="020F0502020204030204" pitchFamily="34" charset="0"/>
                <a:cs typeface="Calibri" panose="020F0502020204030204" pitchFamily="34" charset="0"/>
              </a:rPr>
              <a:t>, </a:t>
            </a:r>
            <a:r>
              <a:rPr lang="de-DE" sz="2800" b="0" strike="noStrike" spc="-1" dirty="0" err="1">
                <a:solidFill>
                  <a:srgbClr val="000000"/>
                </a:solidFill>
                <a:latin typeface="Calibri" panose="020F0502020204030204" pitchFamily="34" charset="0"/>
                <a:cs typeface="Calibri" panose="020F0502020204030204" pitchFamily="34" charset="0"/>
              </a:rPr>
              <a:t>recouvrement d'</a:t>
            </a:r>
            <a:r>
              <a:rPr lang="de-DE" sz="2800" b="0" strike="noStrike" spc="-1" dirty="0" err="1">
                <a:solidFill>
                  <a:srgbClr val="000000"/>
                </a:solidFill>
                <a:latin typeface="Calibri" panose="020F0502020204030204" pitchFamily="34" charset="0"/>
                <a:cs typeface="Calibri" panose="020F0502020204030204" pitchFamily="34" charset="0"/>
              </a:rPr>
              <a:t>actifs</a:t>
            </a:r>
            <a:endParaRPr lang="de-DE" sz="2800" b="0" strike="noStrike" spc="-1" dirty="0">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de-DE" sz="2800" spc="-1" dirty="0" err="1">
                <a:solidFill>
                  <a:srgbClr val="000000"/>
                </a:solidFill>
                <a:latin typeface="Calibri" panose="020F0502020204030204" pitchFamily="34" charset="0"/>
                <a:cs typeface="Calibri" panose="020F0502020204030204" pitchFamily="34" charset="0"/>
              </a:rPr>
              <a:t>importance </a:t>
            </a:r>
            <a:r>
              <a:rPr lang="de-DE" sz="2800" spc="-1" dirty="0" err="1">
                <a:solidFill>
                  <a:srgbClr val="000000"/>
                </a:solidFill>
                <a:latin typeface="Calibri" panose="020F0502020204030204" pitchFamily="34" charset="0"/>
                <a:cs typeface="Calibri" panose="020F0502020204030204" pitchFamily="34" charset="0"/>
              </a:rPr>
              <a:t>des </a:t>
            </a:r>
            <a:r>
              <a:rPr lang="de-DE" sz="2800" spc="-1" dirty="0" err="1">
                <a:solidFill>
                  <a:srgbClr val="000000"/>
                </a:solidFill>
                <a:latin typeface="Calibri" panose="020F0502020204030204" pitchFamily="34" charset="0"/>
                <a:cs typeface="Calibri" panose="020F0502020204030204" pitchFamily="34" charset="0"/>
              </a:rPr>
              <a:t>données </a:t>
            </a:r>
            <a:r>
              <a:rPr lang="de-DE" sz="2800" spc="-1" dirty="0" err="1">
                <a:solidFill>
                  <a:srgbClr val="000000"/>
                </a:solidFill>
                <a:latin typeface="Calibri" panose="020F0502020204030204" pitchFamily="34" charset="0"/>
                <a:cs typeface="Calibri" panose="020F0502020204030204" pitchFamily="34" charset="0"/>
              </a:rPr>
              <a:t>disponibles </a:t>
            </a:r>
            <a:r>
              <a:rPr lang="de-DE" sz="2800" spc="-1" dirty="0" err="1">
                <a:solidFill>
                  <a:srgbClr val="000000"/>
                </a:solidFill>
                <a:latin typeface="Calibri" panose="020F0502020204030204" pitchFamily="34" charset="0"/>
                <a:cs typeface="Calibri" panose="020F0502020204030204" pitchFamily="34" charset="0"/>
              </a:rPr>
              <a:t>pour </a:t>
            </a:r>
            <a:r>
              <a:rPr lang="de-DE" sz="2800" spc="-1" dirty="0" err="1">
                <a:solidFill>
                  <a:srgbClr val="000000"/>
                </a:solidFill>
                <a:latin typeface="Calibri" panose="020F0502020204030204" pitchFamily="34" charset="0"/>
                <a:cs typeface="Calibri" panose="020F0502020204030204" pitchFamily="34" charset="0"/>
              </a:rPr>
              <a:t>l'</a:t>
            </a:r>
            <a:r>
              <a:rPr lang="de-DE" sz="2800" spc="-1" dirty="0" err="1">
                <a:solidFill>
                  <a:srgbClr val="000000"/>
                </a:solidFill>
                <a:latin typeface="Calibri" panose="020F0502020204030204" pitchFamily="34" charset="0"/>
                <a:cs typeface="Calibri" panose="020F0502020204030204" pitchFamily="34" charset="0"/>
              </a:rPr>
              <a:t>acte </a:t>
            </a:r>
            <a:r>
              <a:rPr lang="de-DE" sz="2800" spc="-1" dirty="0" err="1">
                <a:solidFill>
                  <a:srgbClr val="000000"/>
                </a:solidFill>
                <a:latin typeface="Calibri" panose="020F0502020204030204" pitchFamily="34" charset="0"/>
                <a:cs typeface="Calibri" panose="020F0502020204030204" pitchFamily="34" charset="0"/>
              </a:rPr>
              <a:t>criminel </a:t>
            </a:r>
            <a:r>
              <a:rPr lang="de-DE" sz="2800" spc="-1" dirty="0">
                <a:solidFill>
                  <a:srgbClr val="000000"/>
                </a:solidFill>
                <a:latin typeface="Calibri" panose="020F0502020204030204" pitchFamily="34" charset="0"/>
                <a:cs typeface="Calibri" panose="020F0502020204030204" pitchFamily="34" charset="0"/>
              </a:rPr>
              <a:t>en question (par exemple, </a:t>
            </a:r>
            <a:r>
              <a:rPr lang="de-DE" sz="2800" b="0" strike="noStrike" spc="-1" dirty="0" err="1">
                <a:solidFill>
                  <a:srgbClr val="000000"/>
                </a:solidFill>
                <a:latin typeface="Calibri" panose="020F0502020204030204" pitchFamily="34" charset="0"/>
                <a:cs typeface="Calibri" panose="020F0502020204030204" pitchFamily="34" charset="0"/>
              </a:rPr>
              <a:t>fraude aux </a:t>
            </a:r>
            <a:r>
              <a:rPr lang="de-DE" sz="2800" b="0" strike="noStrike" spc="-1" dirty="0" err="1">
                <a:solidFill>
                  <a:srgbClr val="000000"/>
                </a:solidFill>
                <a:latin typeface="Calibri" panose="020F0502020204030204" pitchFamily="34" charset="0"/>
                <a:cs typeface="Calibri" panose="020F0502020204030204" pitchFamily="34" charset="0"/>
              </a:rPr>
              <a:t>subventions </a:t>
            </a:r>
            <a:r>
              <a:rPr lang="de-DE" sz="2800" b="0" strike="noStrike" spc="-1" dirty="0" err="1">
                <a:solidFill>
                  <a:srgbClr val="000000"/>
                </a:solidFill>
                <a:latin typeface="Calibri" panose="020F0502020204030204" pitchFamily="34" charset="0"/>
                <a:cs typeface="Calibri" panose="020F0502020204030204" pitchFamily="34" charset="0"/>
              </a:rPr>
              <a:t>ou </a:t>
            </a:r>
            <a:r>
              <a:rPr lang="de-DE" sz="2800" b="0" strike="noStrike" spc="-1" dirty="0" err="1">
                <a:solidFill>
                  <a:srgbClr val="000000"/>
                </a:solidFill>
                <a:latin typeface="Calibri" panose="020F0502020204030204" pitchFamily="34" charset="0"/>
                <a:cs typeface="Calibri" panose="020F0502020204030204" pitchFamily="34" charset="0"/>
              </a:rPr>
              <a:t>corruption</a:t>
            </a:r>
            <a:r>
              <a:rPr lang="de-DE" sz="2800" b="0" strike="noStrike" spc="-1" dirty="0">
                <a:solidFill>
                  <a:srgbClr val="000000"/>
                </a:solidFill>
                <a:latin typeface="Calibri" panose="020F0502020204030204" pitchFamily="34" charset="0"/>
                <a:cs typeface="Calibri" panose="020F0502020204030204" pitchFamily="34" charset="0"/>
              </a:rPr>
              <a:t>) &gt; </a:t>
            </a:r>
            <a:r>
              <a:rPr lang="de-DE" sz="2800" b="0" strike="noStrike" spc="-1" dirty="0" err="1">
                <a:solidFill>
                  <a:srgbClr val="000000"/>
                </a:solidFill>
                <a:latin typeface="Calibri" panose="020F0502020204030204" pitchFamily="34" charset="0"/>
                <a:cs typeface="Calibri" panose="020F0502020204030204" pitchFamily="34" charset="0"/>
              </a:rPr>
              <a:t>sélection </a:t>
            </a:r>
            <a:r>
              <a:rPr lang="de-DE" sz="2800" b="0" strike="noStrike" spc="-1" dirty="0" err="1">
                <a:solidFill>
                  <a:srgbClr val="000000"/>
                </a:solidFill>
                <a:latin typeface="Calibri" panose="020F0502020204030204" pitchFamily="34" charset="0"/>
                <a:cs typeface="Calibri" panose="020F0502020204030204" pitchFamily="34" charset="0"/>
              </a:rPr>
              <a:t>des </a:t>
            </a:r>
            <a:r>
              <a:rPr lang="de-DE" sz="2800" b="0" strike="noStrike" spc="-1" dirty="0" err="1">
                <a:solidFill>
                  <a:srgbClr val="000000"/>
                </a:solidFill>
                <a:latin typeface="Calibri" panose="020F0502020204030204" pitchFamily="34" charset="0"/>
                <a:cs typeface="Calibri" panose="020F0502020204030204" pitchFamily="34" charset="0"/>
              </a:rPr>
              <a:t>données </a:t>
            </a:r>
            <a:r>
              <a:rPr lang="de-DE" sz="2800" b="0" strike="noStrike" spc="-1" dirty="0">
                <a:solidFill>
                  <a:srgbClr val="000000"/>
                </a:solidFill>
                <a:latin typeface="Calibri" panose="020F0502020204030204" pitchFamily="34" charset="0"/>
                <a:cs typeface="Calibri" panose="020F0502020204030204" pitchFamily="34" charset="0"/>
              </a:rPr>
              <a:t>pertinentes</a:t>
            </a:r>
            <a:endParaRPr lang="de-DE" sz="2800" b="0" strike="noStrike" spc="-1" dirty="0">
              <a:solidFill>
                <a:srgbClr val="000000"/>
              </a:solidFill>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en-US" sz="2800" spc="-1" dirty="0">
                <a:latin typeface="Calibri" panose="020F0502020204030204" pitchFamily="34" charset="0"/>
                <a:cs typeface="Calibri" panose="020F0502020204030204" pitchFamily="34" charset="0"/>
              </a:rPr>
              <a:t>l'implication d'experts externes pour l'évaluation des données</a:t>
            </a:r>
            <a:endParaRPr lang="de-DE" sz="2800" b="0" strike="noStrike" spc="-1" dirty="0">
              <a:latin typeface="Calibri" panose="020F0502020204030204" pitchFamily="34" charset="0"/>
              <a:cs typeface="Calibri" panose="020F0502020204030204" pitchFamily="34" charset="0"/>
            </a:endParaRPr>
          </a:p>
        </p:txBody>
      </p:sp>
      <p:sp>
        <p:nvSpPr>
          <p:cNvPr id="2" name="Dia számának helye 1">
            <a:extLst>
              <a:ext uri="{FF2B5EF4-FFF2-40B4-BE49-F238E27FC236}">
                <a16:creationId xmlns:a16="http://schemas.microsoft.com/office/drawing/2014/main" id="{056E0BF6-9A23-4C05-8F01-DCC3D83A2BF2}"/>
              </a:ext>
            </a:extLst>
          </p:cNvPr>
          <p:cNvSpPr>
            <a:spLocks noGrp="1"/>
          </p:cNvSpPr>
          <p:nvPr>
            <p:ph type="sldNum" sz="quarter" idx="12"/>
          </p:nvPr>
        </p:nvSpPr>
        <p:spPr/>
        <p:txBody>
          <a:bodyPr/>
          <a:lstStyle/>
          <a:p>
            <a:fld id="{7579CEA6-CDEA-4F41-8961-74C0A3507F1C}" type="slidenum">
              <a:rPr lang="hu-HU" smtClean="0"/>
              <a:t>17</a:t>
            </a:fld>
            <a:endParaRPr lang="hu-HU"/>
          </a:p>
        </p:txBody>
      </p:sp>
    </p:spTree>
  </p:cSld>
  <p:clrMapOvr>
    <a:masterClrMapping/>
  </p:clrMapOvr>
</p:sld>
</file>

<file path=ppt/slides/slide182121.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7" name="CustomShape 1"/>
          <p:cNvSpPr/>
          <p:nvPr/>
        </p:nvSpPr>
        <p:spPr>
          <a:xfrm>
            <a:off x="838080" y="365040"/>
            <a:ext cx="981324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C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juridiques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88"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9" name="CustomShape 3"/>
          <p:cNvSpPr/>
          <p:nvPr/>
        </p:nvSpPr>
        <p:spPr>
          <a:xfrm>
            <a:off x="912240" y="1825560"/>
            <a:ext cx="9664920" cy="4485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2000" lnSpcReduction="20000"/>
          </a:bodyPr>
          <a:lstStyle/>
          <a:p>
            <a:pPr algn="just">
              <a:lnSpc>
                <a:spcPct val="90000"/>
              </a:lnSpc>
              <a:spcBef>
                <a:spcPts val="1001"/>
              </a:spcBef>
            </a:pPr>
            <a:r>
              <a:rPr lang="de-DE" sz="3700" b="0" strike="noStrike" spc="-1" dirty="0" err="1">
                <a:solidFill>
                  <a:srgbClr val="000000"/>
                </a:solidFill>
                <a:latin typeface="Calibri"/>
              </a:rPr>
              <a:t>Lorsque vous </a:t>
            </a:r>
            <a:r>
              <a:rPr lang="de-DE" sz="3700" b="0" strike="noStrike" spc="-1" dirty="0" err="1">
                <a:solidFill>
                  <a:srgbClr val="000000"/>
                </a:solidFill>
                <a:latin typeface="Calibri"/>
              </a:rPr>
              <a:t>organisez </a:t>
            </a:r>
            <a:r>
              <a:rPr lang="de-DE" sz="3700" b="0" strike="noStrike" spc="-1" dirty="0" err="1">
                <a:solidFill>
                  <a:srgbClr val="000000"/>
                </a:solidFill>
                <a:latin typeface="Calibri"/>
              </a:rPr>
              <a:t>votre </a:t>
            </a:r>
            <a:r>
              <a:rPr lang="de-DE" sz="3700" b="0" strike="noStrike" spc="-1" dirty="0" err="1">
                <a:solidFill>
                  <a:srgbClr val="000000"/>
                </a:solidFill>
                <a:latin typeface="Calibri"/>
              </a:rPr>
              <a:t>dossier</a:t>
            </a:r>
            <a:r>
              <a:rPr lang="de-DE" sz="3700" b="0" strike="noStrike" spc="-1" dirty="0">
                <a:solidFill>
                  <a:srgbClr val="000000"/>
                </a:solidFill>
                <a:latin typeface="Calibri"/>
              </a:rPr>
              <a:t>, </a:t>
            </a:r>
            <a:r>
              <a:rPr lang="de-DE" sz="3700" b="0" strike="noStrike" spc="-1" dirty="0" err="1">
                <a:solidFill>
                  <a:srgbClr val="000000"/>
                </a:solidFill>
                <a:latin typeface="Calibri"/>
              </a:rPr>
              <a:t>réfléchissez </a:t>
            </a:r>
            <a:r>
              <a:rPr lang="de-DE" sz="3700" b="0" strike="noStrike" spc="-1" dirty="0" err="1">
                <a:solidFill>
                  <a:srgbClr val="000000"/>
                </a:solidFill>
                <a:latin typeface="Calibri"/>
              </a:rPr>
              <a:t>à ce qui suit : </a:t>
            </a:r>
            <a:endParaRPr lang="de-DE" sz="3700" b="0" strike="noStrike" spc="-1" dirty="0">
              <a:latin typeface="Arial"/>
            </a:endParaRPr>
          </a:p>
          <a:p>
            <a:pPr algn="just">
              <a:lnSpc>
                <a:spcPct val="90000"/>
              </a:lnSpc>
              <a:spcBef>
                <a:spcPts val="1001"/>
              </a:spcBef>
            </a:pP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err="1">
                <a:solidFill>
                  <a:srgbClr val="000000"/>
                </a:solidFill>
                <a:latin typeface="Calibri"/>
              </a:rPr>
              <a:t>Protection des </a:t>
            </a:r>
            <a:r>
              <a:rPr lang="de-DE" sz="3700" b="0" strike="noStrike" spc="-1" dirty="0">
                <a:solidFill>
                  <a:srgbClr val="000000"/>
                </a:solidFill>
                <a:latin typeface="Calibri"/>
              </a:rPr>
              <a:t>données </a:t>
            </a:r>
            <a:r>
              <a:rPr lang="de-DE" sz="3700" b="0" strike="noStrike" spc="-1" dirty="0">
                <a:solidFill>
                  <a:srgbClr val="000000"/>
                </a:solidFill>
                <a:latin typeface="Calibri"/>
              </a:rPr>
              <a:t>et </a:t>
            </a:r>
            <a:r>
              <a:rPr lang="de-DE" sz="3700" b="0" strike="noStrike" spc="-1" dirty="0" err="1">
                <a:solidFill>
                  <a:srgbClr val="000000"/>
                </a:solidFill>
                <a:latin typeface="Calibri"/>
              </a:rPr>
              <a:t>protection </a:t>
            </a:r>
            <a:r>
              <a:rPr lang="de-DE" sz="3700" b="0" strike="noStrike" spc="-1" dirty="0" err="1">
                <a:solidFill>
                  <a:srgbClr val="000000"/>
                </a:solidFill>
                <a:latin typeface="Calibri"/>
              </a:rPr>
              <a:t>des </a:t>
            </a:r>
            <a:r>
              <a:rPr lang="de-DE" sz="3700" b="0" strike="noStrike" spc="-1" dirty="0" err="1">
                <a:solidFill>
                  <a:srgbClr val="000000"/>
                </a:solidFill>
                <a:latin typeface="Calibri"/>
              </a:rPr>
              <a:t>intérêts </a:t>
            </a:r>
            <a:r>
              <a:rPr lang="de-DE" sz="3700" b="0" strike="noStrike" spc="-1" dirty="0" err="1">
                <a:solidFill>
                  <a:srgbClr val="000000"/>
                </a:solidFill>
                <a:latin typeface="Calibri"/>
              </a:rPr>
              <a:t>légitimes</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a:solidFill>
                  <a:srgbClr val="000000"/>
                </a:solidFill>
                <a:latin typeface="Calibri"/>
                <a:ea typeface="DejaVu Sans"/>
              </a:rPr>
              <a:t>Droit </a:t>
            </a:r>
            <a:r>
              <a:rPr lang="de-DE" sz="3700" b="0" strike="noStrike" spc="-1" dirty="0" err="1">
                <a:solidFill>
                  <a:srgbClr val="000000"/>
                </a:solidFill>
                <a:latin typeface="Calibri"/>
                <a:ea typeface="DejaVu Sans"/>
              </a:rPr>
              <a:t>d'</a:t>
            </a:r>
            <a:r>
              <a:rPr lang="de-DE" sz="3700" b="0" strike="noStrike" spc="-1" dirty="0" err="1">
                <a:solidFill>
                  <a:srgbClr val="000000"/>
                </a:solidFill>
                <a:latin typeface="Calibri"/>
                <a:ea typeface="DejaVu Sans"/>
              </a:rPr>
              <a:t>accès </a:t>
            </a:r>
            <a:r>
              <a:rPr lang="de-DE" sz="3700" b="0" strike="noStrike" spc="-1" dirty="0" err="1">
                <a:solidFill>
                  <a:srgbClr val="000000"/>
                </a:solidFill>
                <a:latin typeface="Calibri"/>
                <a:ea typeface="DejaVu Sans"/>
              </a:rPr>
              <a:t>à </a:t>
            </a:r>
            <a:r>
              <a:rPr lang="de-DE" sz="3700" b="0" strike="noStrike" spc="-1" dirty="0">
                <a:solidFill>
                  <a:srgbClr val="000000"/>
                </a:solidFill>
                <a:latin typeface="Calibri"/>
                <a:ea typeface="DejaVu Sans"/>
              </a:rPr>
              <a:t>(</a:t>
            </a:r>
            <a:r>
              <a:rPr lang="de-DE" sz="3700" b="0" strike="noStrike" spc="-1" dirty="0" err="1">
                <a:solidFill>
                  <a:srgbClr val="000000"/>
                </a:solidFill>
                <a:latin typeface="Calibri"/>
                <a:ea typeface="DejaVu Sans"/>
              </a:rPr>
              <a:t>des parties </a:t>
            </a:r>
            <a:r>
              <a:rPr lang="de-DE" sz="3700" b="0" strike="noStrike" spc="-1" dirty="0" err="1">
                <a:solidFill>
                  <a:srgbClr val="000000"/>
                </a:solidFill>
                <a:latin typeface="Calibri"/>
                <a:ea typeface="DejaVu Sans"/>
              </a:rPr>
              <a:t>du</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dossier </a:t>
            </a:r>
            <a:r>
              <a:rPr lang="de-DE" sz="3700" b="0" strike="noStrike" spc="-1" dirty="0" err="1">
                <a:solidFill>
                  <a:srgbClr val="000000"/>
                </a:solidFill>
                <a:latin typeface="Calibri"/>
                <a:ea typeface="DejaVu Sans"/>
              </a:rPr>
              <a:t>pour </a:t>
            </a:r>
            <a:r>
              <a:rPr lang="de-DE" sz="3700" b="0" strike="noStrike" spc="-1" dirty="0" err="1">
                <a:solidFill>
                  <a:srgbClr val="000000"/>
                </a:solidFill>
                <a:latin typeface="Calibri"/>
                <a:ea typeface="DejaVu Sans"/>
              </a:rPr>
              <a:t>la </a:t>
            </a:r>
            <a:r>
              <a:rPr lang="de-DE" sz="3700" b="0" strike="noStrike" spc="-1" dirty="0">
                <a:solidFill>
                  <a:srgbClr val="000000"/>
                </a:solidFill>
                <a:latin typeface="Calibri"/>
                <a:ea typeface="DejaVu Sans"/>
              </a:rPr>
              <a:t>défense </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a:solidFill>
                  <a:srgbClr val="000000"/>
                </a:solidFill>
                <a:latin typeface="Calibri"/>
                <a:ea typeface="DejaVu Sans"/>
              </a:rPr>
              <a:t>(</a:t>
            </a:r>
            <a:r>
              <a:rPr lang="de-DE" sz="3700" b="0" strike="noStrike" spc="-1" dirty="0" err="1">
                <a:solidFill>
                  <a:srgbClr val="000000"/>
                </a:solidFill>
                <a:latin typeface="Calibri"/>
                <a:ea typeface="DejaVu Sans"/>
              </a:rPr>
              <a:t>participation à </a:t>
            </a:r>
            <a:r>
              <a:rPr lang="de-DE" sz="3700" b="0" strike="noStrike" spc="-1" dirty="0">
                <a:solidFill>
                  <a:srgbClr val="000000"/>
                </a:solidFill>
                <a:latin typeface="Calibri"/>
                <a:ea typeface="DejaVu Sans"/>
              </a:rPr>
              <a:t>la </a:t>
            </a:r>
            <a:r>
              <a:rPr lang="de-DE" sz="3700" b="0" strike="noStrike" spc="-1" dirty="0" err="1">
                <a:solidFill>
                  <a:srgbClr val="000000"/>
                </a:solidFill>
                <a:latin typeface="Calibri"/>
                <a:ea typeface="DejaVu Sans"/>
              </a:rPr>
              <a:t>structure du </a:t>
            </a:r>
            <a:r>
              <a:rPr lang="de-DE" sz="3700" b="0" strike="noStrike" spc="-1" dirty="0" err="1">
                <a:solidFill>
                  <a:srgbClr val="000000"/>
                </a:solidFill>
                <a:latin typeface="Calibri"/>
                <a:ea typeface="DejaVu Sans"/>
              </a:rPr>
              <a:t>dossier </a:t>
            </a:r>
            <a:r>
              <a:rPr lang="de-DE" sz="3700" b="0" strike="noStrike" spc="-1" dirty="0" err="1">
                <a:solidFill>
                  <a:srgbClr val="000000"/>
                </a:solidFill>
                <a:latin typeface="Calibri"/>
                <a:ea typeface="DejaVu Sans"/>
              </a:rPr>
              <a:t>de </a:t>
            </a:r>
            <a:r>
              <a:rPr lang="de-DE" sz="3700" b="0" strike="noStrike" spc="-1" dirty="0" err="1">
                <a:solidFill>
                  <a:srgbClr val="000000"/>
                </a:solidFill>
                <a:latin typeface="Calibri"/>
                <a:ea typeface="DejaVu Sans"/>
              </a:rPr>
              <a:t>l</a:t>
            </a:r>
            <a:r>
              <a:rPr lang="de-DE" sz="3700" b="0" strike="noStrike" spc="-1" dirty="0" err="1">
                <a:solidFill>
                  <a:srgbClr val="000000"/>
                </a:solidFill>
                <a:latin typeface="Calibri"/>
                <a:ea typeface="DejaVu Sans"/>
              </a:rPr>
              <a:t>'</a:t>
            </a:r>
            <a:r>
              <a:rPr lang="de-DE" sz="3700" b="0" strike="noStrike" spc="-1" dirty="0" err="1">
                <a:solidFill>
                  <a:srgbClr val="000000"/>
                </a:solidFill>
                <a:latin typeface="Calibri"/>
                <a:ea typeface="DejaVu Sans"/>
              </a:rPr>
              <a:t>autorité d'</a:t>
            </a:r>
            <a:r>
              <a:rPr lang="de-DE" sz="3700" b="0" strike="noStrike" spc="-1" dirty="0" err="1">
                <a:solidFill>
                  <a:srgbClr val="000000"/>
                </a:solidFill>
                <a:latin typeface="Calibri"/>
                <a:ea typeface="DejaVu Sans"/>
              </a:rPr>
              <a:t>instruction</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égalité </a:t>
            </a:r>
            <a:r>
              <a:rPr lang="de-DE" sz="3700" b="0" strike="noStrike" spc="-1" dirty="0" err="1">
                <a:solidFill>
                  <a:srgbClr val="000000"/>
                </a:solidFill>
                <a:latin typeface="Calibri"/>
                <a:ea typeface="DejaVu Sans"/>
              </a:rPr>
              <a:t>des </a:t>
            </a:r>
            <a:r>
              <a:rPr lang="de-DE" sz="3700" b="0" strike="noStrike" spc="-1" dirty="0" err="1">
                <a:solidFill>
                  <a:srgbClr val="000000"/>
                </a:solidFill>
                <a:latin typeface="Calibri"/>
                <a:ea typeface="DejaVu Sans"/>
              </a:rPr>
              <a:t>armes</a:t>
            </a:r>
            <a:r>
              <a:rPr lang="de-DE" sz="3700" b="0" strike="noStrike" spc="-1" dirty="0">
                <a:solidFill>
                  <a:srgbClr val="000000"/>
                </a:solidFill>
                <a:latin typeface="Calibri"/>
                <a:ea typeface="DejaVu Sans"/>
              </a:rPr>
              <a:t>")</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a:solidFill>
                  <a:srgbClr val="000000"/>
                </a:solidFill>
                <a:latin typeface="Calibri"/>
                <a:ea typeface="DejaVu Sans"/>
              </a:rPr>
              <a:t>Qui </a:t>
            </a:r>
            <a:r>
              <a:rPr lang="de-DE" sz="3700" b="0" strike="noStrike" spc="-1" dirty="0" err="1">
                <a:solidFill>
                  <a:srgbClr val="000000"/>
                </a:solidFill>
                <a:latin typeface="Calibri"/>
                <a:ea typeface="DejaVu Sans"/>
              </a:rPr>
              <a:t>est </a:t>
            </a:r>
            <a:r>
              <a:rPr lang="de-DE" sz="3700" b="0" strike="noStrike" spc="-1" dirty="0">
                <a:solidFill>
                  <a:srgbClr val="000000"/>
                </a:solidFill>
                <a:latin typeface="Calibri"/>
                <a:ea typeface="DejaVu Sans"/>
              </a:rPr>
              <a:t>et sera </a:t>
            </a:r>
            <a:r>
              <a:rPr lang="de-DE" sz="3700" b="0" strike="noStrike" spc="-1" dirty="0" err="1">
                <a:solidFill>
                  <a:srgbClr val="000000"/>
                </a:solidFill>
                <a:latin typeface="Calibri"/>
                <a:ea typeface="DejaVu Sans"/>
              </a:rPr>
              <a:t>le </a:t>
            </a:r>
            <a:r>
              <a:rPr lang="de-DE" sz="3700" b="0" strike="noStrike" spc="-1" dirty="0" err="1">
                <a:solidFill>
                  <a:srgbClr val="000000"/>
                </a:solidFill>
                <a:latin typeface="Calibri"/>
                <a:ea typeface="DejaVu Sans"/>
              </a:rPr>
              <a:t>cercle </a:t>
            </a:r>
            <a:r>
              <a:rPr lang="de-DE" sz="3700" b="0" strike="noStrike" spc="-1" dirty="0" err="1">
                <a:solidFill>
                  <a:srgbClr val="000000"/>
                </a:solidFill>
                <a:latin typeface="Calibri"/>
                <a:ea typeface="DejaVu Sans"/>
              </a:rPr>
              <a:t>des </a:t>
            </a:r>
            <a:r>
              <a:rPr lang="de-DE" sz="3700" b="0" strike="noStrike" spc="-1" dirty="0" err="1">
                <a:solidFill>
                  <a:srgbClr val="000000"/>
                </a:solidFill>
                <a:latin typeface="Calibri"/>
                <a:ea typeface="DejaVu Sans"/>
              </a:rPr>
              <a:t>personnes </a:t>
            </a:r>
            <a:r>
              <a:rPr lang="de-DE" sz="3700" b="0" strike="noStrike" spc="-1" dirty="0" err="1">
                <a:solidFill>
                  <a:srgbClr val="000000"/>
                </a:solidFill>
                <a:latin typeface="Calibri"/>
                <a:ea typeface="DejaVu Sans"/>
              </a:rPr>
              <a:t>autorisées </a:t>
            </a:r>
            <a:r>
              <a:rPr lang="de-DE" sz="3700" b="0" strike="noStrike" spc="-1" dirty="0">
                <a:solidFill>
                  <a:srgbClr val="000000"/>
                </a:solidFill>
                <a:latin typeface="Calibri"/>
                <a:ea typeface="DejaVu Sans"/>
              </a:rPr>
              <a:t>?</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a:solidFill>
                  <a:srgbClr val="000000"/>
                </a:solidFill>
                <a:latin typeface="Calibri"/>
                <a:ea typeface="DejaVu Sans"/>
              </a:rPr>
              <a:t>Qui </a:t>
            </a:r>
            <a:r>
              <a:rPr lang="de-DE" sz="3700" b="0" strike="noStrike" spc="-1" dirty="0" err="1">
                <a:solidFill>
                  <a:srgbClr val="000000"/>
                </a:solidFill>
                <a:latin typeface="Calibri"/>
                <a:ea typeface="DejaVu Sans"/>
              </a:rPr>
              <a:t>a </a:t>
            </a:r>
            <a:r>
              <a:rPr lang="de-DE" sz="3700" b="0" strike="noStrike" spc="-1" dirty="0">
                <a:solidFill>
                  <a:srgbClr val="000000"/>
                </a:solidFill>
                <a:latin typeface="Calibri"/>
                <a:ea typeface="DejaVu Sans"/>
              </a:rPr>
              <a:t>procédé à l'</a:t>
            </a:r>
            <a:r>
              <a:rPr lang="de-DE" sz="3700" b="0" strike="noStrike" spc="-1" dirty="0" err="1">
                <a:solidFill>
                  <a:srgbClr val="000000"/>
                </a:solidFill>
                <a:latin typeface="Calibri"/>
                <a:ea typeface="DejaVu Sans"/>
              </a:rPr>
              <a:t>extraction </a:t>
            </a:r>
            <a:r>
              <a:rPr lang="de-DE" sz="3700" b="0" strike="noStrike" spc="-1" dirty="0" err="1">
                <a:solidFill>
                  <a:srgbClr val="000000"/>
                </a:solidFill>
                <a:latin typeface="Calibri"/>
                <a:ea typeface="DejaVu Sans"/>
              </a:rPr>
              <a:t>de </a:t>
            </a:r>
            <a:r>
              <a:rPr lang="de-DE" sz="3700" b="0" strike="noStrike" spc="-1" dirty="0" err="1">
                <a:solidFill>
                  <a:srgbClr val="000000"/>
                </a:solidFill>
                <a:latin typeface="Calibri"/>
                <a:ea typeface="DejaVu Sans"/>
              </a:rPr>
              <a:t>quelles </a:t>
            </a:r>
            <a:r>
              <a:rPr lang="de-DE" sz="3700" b="0" strike="noStrike" spc="-1" dirty="0" err="1">
                <a:solidFill>
                  <a:srgbClr val="000000"/>
                </a:solidFill>
                <a:latin typeface="Calibri"/>
                <a:ea typeface="DejaVu Sans"/>
              </a:rPr>
              <a:t>données </a:t>
            </a:r>
            <a:r>
              <a:rPr lang="de-DE" sz="3700" b="0" strike="noStrike" spc="-1" dirty="0">
                <a:solidFill>
                  <a:srgbClr val="000000"/>
                </a:solidFill>
                <a:latin typeface="Calibri"/>
                <a:ea typeface="DejaVu Sans"/>
              </a:rPr>
              <a:t>et </a:t>
            </a:r>
            <a:r>
              <a:rPr lang="de-DE" sz="3700" b="0" strike="noStrike" spc="-1" dirty="0" err="1">
                <a:solidFill>
                  <a:srgbClr val="000000"/>
                </a:solidFill>
                <a:latin typeface="Calibri"/>
                <a:ea typeface="DejaVu Sans"/>
              </a:rPr>
              <a:t>quand </a:t>
            </a:r>
            <a:r>
              <a:rPr lang="de-DE" sz="3700" b="0" strike="noStrike" spc="-1" dirty="0">
                <a:solidFill>
                  <a:srgbClr val="000000"/>
                </a:solidFill>
                <a:latin typeface="Calibri"/>
                <a:ea typeface="DejaVu Sans"/>
              </a:rPr>
              <a:t>? &gt; doit </a:t>
            </a:r>
            <a:r>
              <a:rPr lang="de-DE" sz="3700" b="0" strike="noStrike" spc="-1" dirty="0" err="1">
                <a:solidFill>
                  <a:srgbClr val="000000"/>
                </a:solidFill>
                <a:latin typeface="Calibri"/>
                <a:ea typeface="DejaVu Sans"/>
              </a:rPr>
              <a:t>être </a:t>
            </a:r>
            <a:r>
              <a:rPr lang="de-DE" sz="3700" b="0" strike="noStrike" spc="-1" dirty="0" err="1">
                <a:solidFill>
                  <a:srgbClr val="000000"/>
                </a:solidFill>
                <a:latin typeface="Calibri"/>
                <a:ea typeface="DejaVu Sans"/>
              </a:rPr>
              <a:t>enregistré </a:t>
            </a:r>
            <a:r>
              <a:rPr lang="de-DE" sz="3700" b="0" strike="noStrike" spc="-1" dirty="0" err="1">
                <a:solidFill>
                  <a:srgbClr val="000000"/>
                </a:solidFill>
                <a:latin typeface="Calibri"/>
                <a:ea typeface="DejaVu Sans"/>
              </a:rPr>
              <a:t>de manière transparente</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a:solidFill>
                  <a:srgbClr val="000000"/>
                </a:solidFill>
                <a:latin typeface="Calibri"/>
                <a:ea typeface="DejaVu Sans"/>
              </a:rPr>
              <a:t>Qui a </a:t>
            </a:r>
            <a:r>
              <a:rPr lang="de-DE" sz="3700" b="0" strike="noStrike" spc="-1" dirty="0" err="1">
                <a:solidFill>
                  <a:srgbClr val="000000"/>
                </a:solidFill>
                <a:latin typeface="Calibri"/>
                <a:ea typeface="DejaVu Sans"/>
              </a:rPr>
              <a:t>modifié </a:t>
            </a:r>
            <a:r>
              <a:rPr lang="de-DE" sz="3700" b="0" strike="noStrike" spc="-1" dirty="0" err="1">
                <a:solidFill>
                  <a:srgbClr val="000000"/>
                </a:solidFill>
                <a:latin typeface="Calibri"/>
                <a:ea typeface="DejaVu Sans"/>
              </a:rPr>
              <a:t>quelle </a:t>
            </a:r>
            <a:r>
              <a:rPr lang="de-DE" sz="3700" b="0" strike="noStrike" spc="-1" dirty="0" err="1">
                <a:solidFill>
                  <a:srgbClr val="000000"/>
                </a:solidFill>
                <a:latin typeface="Calibri"/>
                <a:ea typeface="DejaVu Sans"/>
              </a:rPr>
              <a:t>partie </a:t>
            </a:r>
            <a:r>
              <a:rPr lang="de-DE" sz="3700" b="0" strike="noStrike" spc="-1" dirty="0" err="1">
                <a:solidFill>
                  <a:srgbClr val="000000"/>
                </a:solidFill>
                <a:latin typeface="Calibri"/>
                <a:ea typeface="DejaVu Sans"/>
              </a:rPr>
              <a:t>du </a:t>
            </a:r>
            <a:r>
              <a:rPr lang="de-DE" sz="3700" b="0" strike="noStrike" spc="-1" dirty="0" err="1">
                <a:solidFill>
                  <a:srgbClr val="000000"/>
                </a:solidFill>
                <a:latin typeface="Calibri"/>
                <a:ea typeface="DejaVu Sans"/>
              </a:rPr>
              <a:t>fichier </a:t>
            </a:r>
            <a:r>
              <a:rPr lang="de-DE" sz="3700" b="0" strike="noStrike" spc="-1" dirty="0">
                <a:solidFill>
                  <a:srgbClr val="000000"/>
                </a:solidFill>
                <a:latin typeface="Calibri"/>
                <a:ea typeface="DejaVu Sans"/>
              </a:rPr>
              <a:t>et </a:t>
            </a:r>
            <a:r>
              <a:rPr lang="de-DE" sz="3700" b="0" strike="noStrike" spc="-1" dirty="0" err="1">
                <a:solidFill>
                  <a:srgbClr val="000000"/>
                </a:solidFill>
                <a:latin typeface="Calibri"/>
                <a:ea typeface="DejaVu Sans"/>
              </a:rPr>
              <a:t>quand </a:t>
            </a:r>
            <a:r>
              <a:rPr lang="de-DE" sz="3700" b="0" strike="noStrike" spc="-1" dirty="0">
                <a:solidFill>
                  <a:srgbClr val="000000"/>
                </a:solidFill>
                <a:latin typeface="Calibri"/>
                <a:ea typeface="DejaVu Sans"/>
              </a:rPr>
              <a:t>? &gt; doit </a:t>
            </a:r>
            <a:r>
              <a:rPr lang="de-DE" sz="3700" b="0" strike="noStrike" spc="-1" dirty="0" err="1">
                <a:solidFill>
                  <a:srgbClr val="000000"/>
                </a:solidFill>
                <a:latin typeface="Calibri"/>
                <a:ea typeface="DejaVu Sans"/>
              </a:rPr>
              <a:t>être </a:t>
            </a:r>
            <a:r>
              <a:rPr lang="de-DE" sz="3700" b="0" strike="noStrike" spc="-1" dirty="0" err="1">
                <a:solidFill>
                  <a:srgbClr val="000000"/>
                </a:solidFill>
                <a:latin typeface="Calibri"/>
                <a:ea typeface="DejaVu Sans"/>
              </a:rPr>
              <a:t>enregistré </a:t>
            </a:r>
            <a:r>
              <a:rPr lang="de-DE" sz="3700" b="0" strike="noStrike" spc="-1" dirty="0" err="1">
                <a:solidFill>
                  <a:srgbClr val="000000"/>
                </a:solidFill>
                <a:latin typeface="Calibri"/>
                <a:ea typeface="DejaVu Sans"/>
              </a:rPr>
              <a:t>de manière transparente.</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a:solidFill>
                  <a:srgbClr val="000000"/>
                </a:solidFill>
                <a:latin typeface="Calibri"/>
                <a:ea typeface="DejaVu Sans"/>
              </a:rPr>
              <a:t>Qui sera </a:t>
            </a:r>
            <a:r>
              <a:rPr lang="de-DE" sz="3700" b="0" strike="noStrike" spc="-1" dirty="0" err="1">
                <a:solidFill>
                  <a:srgbClr val="000000"/>
                </a:solidFill>
                <a:latin typeface="Calibri"/>
                <a:ea typeface="DejaVu Sans"/>
              </a:rPr>
              <a:t>amené </a:t>
            </a:r>
            <a:r>
              <a:rPr lang="de-DE" sz="3700" b="0" strike="noStrike" spc="-1" dirty="0" err="1">
                <a:solidFill>
                  <a:srgbClr val="000000"/>
                </a:solidFill>
                <a:latin typeface="Calibri"/>
                <a:ea typeface="DejaVu Sans"/>
              </a:rPr>
              <a:t>à </a:t>
            </a:r>
            <a:r>
              <a:rPr lang="de-DE" sz="3700" b="0" strike="noStrike" spc="-1" dirty="0" err="1">
                <a:solidFill>
                  <a:srgbClr val="000000"/>
                </a:solidFill>
                <a:latin typeface="Calibri"/>
                <a:ea typeface="DejaVu Sans"/>
              </a:rPr>
              <a:t>travailler </a:t>
            </a:r>
            <a:r>
              <a:rPr lang="de-DE" sz="3700" b="0" strike="noStrike" spc="-1" dirty="0" err="1">
                <a:solidFill>
                  <a:srgbClr val="000000"/>
                </a:solidFill>
                <a:latin typeface="Calibri"/>
                <a:ea typeface="DejaVu Sans"/>
              </a:rPr>
              <a:t>avec </a:t>
            </a:r>
            <a:r>
              <a:rPr lang="de-DE" sz="3700" b="0" strike="noStrike" spc="-1" dirty="0" err="1">
                <a:solidFill>
                  <a:srgbClr val="000000"/>
                </a:solidFill>
                <a:latin typeface="Calibri"/>
                <a:ea typeface="DejaVu Sans"/>
              </a:rPr>
              <a:t>le </a:t>
            </a:r>
            <a:r>
              <a:rPr lang="de-DE" sz="3700" b="0" strike="noStrike" spc="-1" dirty="0" err="1">
                <a:solidFill>
                  <a:srgbClr val="000000"/>
                </a:solidFill>
                <a:latin typeface="Calibri"/>
                <a:ea typeface="DejaVu Sans"/>
              </a:rPr>
              <a:t>dossier </a:t>
            </a:r>
            <a:r>
              <a:rPr lang="de-DE" sz="3700" b="0" strike="noStrike" spc="-1" dirty="0">
                <a:solidFill>
                  <a:srgbClr val="000000"/>
                </a:solidFill>
                <a:latin typeface="Calibri"/>
                <a:ea typeface="DejaVu Sans"/>
              </a:rPr>
              <a:t>? </a:t>
            </a:r>
            <a:r>
              <a:rPr lang="de-DE" sz="3700" b="0" strike="noStrike" spc="-1" dirty="0">
                <a:solidFill>
                  <a:srgbClr val="000000"/>
                </a:solidFill>
                <a:latin typeface="Calibri"/>
                <a:ea typeface="DejaVu Sans"/>
              </a:rPr>
              <a:t>(</a:t>
            </a:r>
            <a:r>
              <a:rPr lang="de-DE" sz="3700" b="0" strike="noStrike" spc="-1" dirty="0" err="1">
                <a:solidFill>
                  <a:srgbClr val="000000"/>
                </a:solidFill>
                <a:latin typeface="Calibri"/>
                <a:ea typeface="DejaVu Sans"/>
              </a:rPr>
              <a:t>collègues/adjoints</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personnel de </a:t>
            </a:r>
            <a:r>
              <a:rPr lang="de-DE" sz="3700" b="0" strike="noStrike" spc="-1" dirty="0" err="1">
                <a:solidFill>
                  <a:srgbClr val="000000"/>
                </a:solidFill>
                <a:latin typeface="Calibri"/>
                <a:ea typeface="DejaVu Sans"/>
              </a:rPr>
              <a:t>bureau</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avocats de la </a:t>
            </a:r>
            <a:r>
              <a:rPr lang="de-DE" sz="3700" b="0" strike="noStrike" spc="-1" dirty="0" err="1">
                <a:solidFill>
                  <a:srgbClr val="000000"/>
                </a:solidFill>
                <a:latin typeface="Calibri"/>
                <a:ea typeface="DejaVu Sans"/>
              </a:rPr>
              <a:t>défense</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personnel des </a:t>
            </a:r>
            <a:r>
              <a:rPr lang="de-DE" sz="3700" b="0" strike="noStrike" spc="-1" dirty="0" err="1">
                <a:solidFill>
                  <a:srgbClr val="000000"/>
                </a:solidFill>
                <a:latin typeface="Calibri"/>
                <a:ea typeface="DejaVu Sans"/>
              </a:rPr>
              <a:t>tribunaux </a:t>
            </a:r>
            <a:r>
              <a:rPr lang="de-DE" sz="3700" b="0" strike="noStrike" spc="-1" dirty="0">
                <a:solidFill>
                  <a:srgbClr val="000000"/>
                </a:solidFill>
                <a:latin typeface="Calibri"/>
                <a:ea typeface="DejaVu Sans"/>
              </a:rPr>
              <a:t>et </a:t>
            </a:r>
            <a:r>
              <a:rPr lang="de-DE" sz="3700" b="0" strike="noStrike" spc="-1" dirty="0" err="1">
                <a:solidFill>
                  <a:srgbClr val="000000"/>
                </a:solidFill>
                <a:latin typeface="Calibri"/>
                <a:ea typeface="DejaVu Sans"/>
              </a:rPr>
              <a:t>juges </a:t>
            </a:r>
            <a:r>
              <a:rPr lang="de-DE" sz="3700" b="0" strike="noStrike" spc="-1" dirty="0" err="1">
                <a:solidFill>
                  <a:srgbClr val="000000"/>
                </a:solidFill>
                <a:latin typeface="Calibri"/>
                <a:ea typeface="DejaVu Sans"/>
              </a:rPr>
              <a:t>des </a:t>
            </a:r>
            <a:r>
              <a:rPr lang="de-DE" sz="3700" b="0" strike="noStrike" spc="-1" dirty="0" err="1">
                <a:solidFill>
                  <a:srgbClr val="000000"/>
                </a:solidFill>
                <a:latin typeface="Calibri"/>
                <a:ea typeface="DejaVu Sans"/>
              </a:rPr>
              <a:t>différentes </a:t>
            </a:r>
            <a:r>
              <a:rPr lang="de-DE" sz="3700" b="0" strike="noStrike" spc="-1" dirty="0" err="1">
                <a:solidFill>
                  <a:srgbClr val="000000"/>
                </a:solidFill>
                <a:latin typeface="Calibri"/>
                <a:ea typeface="DejaVu Sans"/>
              </a:rPr>
              <a:t>instances</a:t>
            </a:r>
            <a:r>
              <a:rPr lang="de-DE" sz="3700" b="0" strike="noStrike" spc="-1" dirty="0">
                <a:solidFill>
                  <a:srgbClr val="000000"/>
                </a:solidFill>
                <a:latin typeface="Calibri"/>
                <a:ea typeface="DejaVu Sans"/>
              </a:rPr>
              <a:t>)</a:t>
            </a:r>
            <a:endParaRPr lang="de-DE" sz="3700" b="0" strike="noStrike" spc="-1" dirty="0">
              <a:latin typeface="Arial"/>
            </a:endParaRPr>
          </a:p>
          <a:p>
            <a:pPr>
              <a:lnSpc>
                <a:spcPct val="100000"/>
              </a:lnSpc>
              <a:spcBef>
                <a:spcPts val="1134"/>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25C3A810-9836-4020-A01D-FE44C42A6BC5}"/>
              </a:ext>
            </a:extLst>
          </p:cNvPr>
          <p:cNvSpPr>
            <a:spLocks noGrp="1"/>
          </p:cNvSpPr>
          <p:nvPr>
            <p:ph type="sldNum" sz="quarter" idx="12"/>
          </p:nvPr>
        </p:nvSpPr>
        <p:spPr/>
        <p:txBody>
          <a:bodyPr/>
          <a:lstStyle/>
          <a:p>
            <a:fld id="{7579CEA6-CDEA-4F41-8961-74C0A3507F1C}" type="slidenum">
              <a:rPr lang="hu-HU" smtClean="0"/>
              <a:t>18</a:t>
            </a:fld>
            <a:endParaRPr lang="hu-HU"/>
          </a:p>
        </p:txBody>
      </p:sp>
    </p:spTree>
  </p:cSld>
  <p:clrMapOvr>
    <a:masterClrMapping/>
  </p:clrMapOvr>
</p:sld>
</file>

<file path=ppt/slides/slide191313.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0" name="CustomShape 1"/>
          <p:cNvSpPr/>
          <p:nvPr/>
        </p:nvSpPr>
        <p:spPr>
          <a:xfrm>
            <a:off x="838080" y="365040"/>
            <a:ext cx="9751262"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Traitement </a:t>
            </a:r>
            <a:r>
              <a:rPr lang="de-DE" sz="4400" b="1" strike="noStrike" spc="-1" dirty="0" err="1">
                <a:solidFill>
                  <a:srgbClr val="000000"/>
                </a:solidFill>
                <a:latin typeface="Calibri Light"/>
                <a:ea typeface="DejaVu Sans"/>
              </a:rPr>
              <a:t>des </a:t>
            </a:r>
            <a:r>
              <a:rPr lang="de-DE" sz="4400" b="1" strike="noStrike" spc="-1" dirty="0">
                <a:solidFill>
                  <a:srgbClr val="000000"/>
                </a:solidFill>
                <a:latin typeface="Calibri Light"/>
                <a:ea typeface="DejaVu Sans"/>
              </a:rPr>
              <a:t>dossiers de l'OEPP</a:t>
            </a:r>
            <a:endParaRPr lang="de-DE" sz="4400" b="0" strike="noStrike" spc="-1" dirty="0">
              <a:latin typeface="Arial"/>
            </a:endParaRPr>
          </a:p>
        </p:txBody>
      </p:sp>
      <p:sp>
        <p:nvSpPr>
          <p:cNvPr id="91"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92"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93" name="CustomShape 4"/>
          <p:cNvSpPr/>
          <p:nvPr/>
        </p:nvSpPr>
        <p:spPr>
          <a:xfrm>
            <a:off x="720000" y="1803147"/>
            <a:ext cx="9869342" cy="381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800" b="0" strike="noStrike" spc="-1" dirty="0" err="1">
                <a:latin typeface="Calibri"/>
              </a:rPr>
              <a:t>Les </a:t>
            </a:r>
            <a:r>
              <a:rPr lang="de-DE" sz="2800" b="0" strike="noStrike" spc="-1" dirty="0">
                <a:latin typeface="Calibri"/>
              </a:rPr>
              <a:t>dossiers de l'OEPP </a:t>
            </a:r>
            <a:r>
              <a:rPr lang="de-DE" sz="2800" b="0" strike="noStrike" spc="-1" dirty="0" err="1">
                <a:latin typeface="Calibri"/>
              </a:rPr>
              <a:t>sont </a:t>
            </a:r>
            <a:r>
              <a:rPr lang="de-DE" sz="2800" b="0" strike="noStrike" spc="-1" dirty="0" err="1">
                <a:latin typeface="Calibri"/>
              </a:rPr>
              <a:t>encore </a:t>
            </a:r>
            <a:r>
              <a:rPr lang="de-DE" sz="2800" b="0" strike="noStrike" spc="-1" dirty="0" err="1">
                <a:latin typeface="Calibri"/>
              </a:rPr>
              <a:t>plus </a:t>
            </a:r>
            <a:r>
              <a:rPr lang="de-DE" sz="2800" b="0" strike="noStrike" spc="-1" dirty="0">
                <a:latin typeface="Calibri"/>
              </a:rPr>
              <a:t>sensibles </a:t>
            </a:r>
            <a:r>
              <a:rPr lang="de-DE" sz="2800" b="0" strike="noStrike" spc="-1" dirty="0" err="1">
                <a:latin typeface="Calibri"/>
              </a:rPr>
              <a:t>que les </a:t>
            </a:r>
            <a:r>
              <a:rPr lang="de-DE" sz="2800" b="0" strike="noStrike" spc="-1" dirty="0" err="1">
                <a:latin typeface="Calibri"/>
              </a:rPr>
              <a:t>dossiers </a:t>
            </a:r>
            <a:r>
              <a:rPr lang="de-DE" sz="2800" b="0" strike="noStrike" spc="-1" dirty="0">
                <a:latin typeface="Calibri"/>
              </a:rPr>
              <a:t>nationaux : </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de-DE" sz="2800" b="0" strike="noStrike" spc="-1" dirty="0" err="1">
                <a:latin typeface="Calibri"/>
              </a:rPr>
              <a:t>- Les dossiers de l'</a:t>
            </a:r>
            <a:r>
              <a:rPr lang="de-DE" sz="2800" b="0" strike="noStrike" spc="-1" dirty="0">
                <a:latin typeface="Calibri"/>
              </a:rPr>
              <a:t>OEPP </a:t>
            </a:r>
            <a:r>
              <a:rPr lang="de-DE" sz="2800" b="0" strike="noStrike" spc="-1" dirty="0" err="1">
                <a:latin typeface="Calibri"/>
              </a:rPr>
              <a:t>seront </a:t>
            </a:r>
            <a:r>
              <a:rPr lang="de-DE" sz="2800" b="0" strike="noStrike" spc="-1" dirty="0" err="1">
                <a:latin typeface="Calibri"/>
              </a:rPr>
              <a:t>principalement </a:t>
            </a:r>
            <a:r>
              <a:rPr lang="de-DE" sz="2800" b="0" strike="noStrike" spc="-1" dirty="0" err="1">
                <a:latin typeface="Calibri"/>
              </a:rPr>
              <a:t>conservés </a:t>
            </a:r>
            <a:r>
              <a:rPr lang="de-DE" sz="2800" b="0" strike="noStrike" spc="-1" dirty="0">
                <a:latin typeface="Calibri"/>
              </a:rPr>
              <a:t>sous forme électronique </a:t>
            </a:r>
            <a:r>
              <a:rPr lang="de-DE" sz="2800" b="0" strike="noStrike" spc="-1" dirty="0" err="1">
                <a:latin typeface="Calibri"/>
              </a:rPr>
              <a:t>uniquement.</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de-DE" sz="2800" b="0" strike="noStrike" spc="-1" dirty="0">
                <a:latin typeface="Calibri"/>
              </a:rPr>
              <a:t>- Les </a:t>
            </a:r>
            <a:r>
              <a:rPr lang="de-DE" sz="2800" b="0" strike="noStrike" spc="-1" dirty="0" err="1">
                <a:latin typeface="Calibri"/>
              </a:rPr>
              <a:t>dossiers </a:t>
            </a:r>
            <a:r>
              <a:rPr lang="de-DE" sz="2800" b="0" strike="noStrike" spc="-1" dirty="0">
                <a:latin typeface="Calibri"/>
              </a:rPr>
              <a:t>OEPP </a:t>
            </a:r>
            <a:r>
              <a:rPr lang="de-DE" sz="2800" b="0" strike="noStrike" spc="-1" dirty="0" err="1">
                <a:latin typeface="Calibri"/>
              </a:rPr>
              <a:t>concerneront des </a:t>
            </a:r>
            <a:r>
              <a:rPr lang="de-DE" sz="2800" b="0" strike="noStrike" spc="-1" dirty="0" err="1">
                <a:latin typeface="Calibri"/>
              </a:rPr>
              <a:t>questions </a:t>
            </a:r>
            <a:r>
              <a:rPr lang="de-DE" sz="2800" b="0" strike="noStrike" spc="-1" dirty="0" err="1">
                <a:latin typeface="Calibri"/>
              </a:rPr>
              <a:t>complexes</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de-DE" sz="2800" b="0" strike="noStrike" spc="-1" dirty="0" err="1">
                <a:latin typeface="Calibri"/>
              </a:rPr>
              <a:t>- Les </a:t>
            </a:r>
            <a:r>
              <a:rPr lang="de-DE" sz="2800" b="0" strike="noStrike" spc="-1" dirty="0" err="1">
                <a:latin typeface="Calibri"/>
              </a:rPr>
              <a:t>dossiers de l'</a:t>
            </a:r>
            <a:r>
              <a:rPr lang="de-DE" sz="2800" b="0" strike="noStrike" spc="-1" dirty="0">
                <a:latin typeface="Calibri"/>
              </a:rPr>
              <a:t>OEPP </a:t>
            </a:r>
            <a:r>
              <a:rPr lang="de-DE" sz="2800" b="0" strike="noStrike" spc="-1" dirty="0" err="1">
                <a:latin typeface="Calibri"/>
              </a:rPr>
              <a:t>intéresseront </a:t>
            </a:r>
            <a:r>
              <a:rPr lang="de-DE" sz="2800" b="0" strike="noStrike" spc="-1" dirty="0">
                <a:latin typeface="Calibri"/>
              </a:rPr>
              <a:t>une </a:t>
            </a:r>
            <a:r>
              <a:rPr lang="de-DE" sz="2800" b="0" strike="noStrike" spc="-1" dirty="0" err="1">
                <a:latin typeface="Calibri"/>
              </a:rPr>
              <a:t>variété </a:t>
            </a:r>
            <a:r>
              <a:rPr lang="de-DE" sz="2800" b="0" strike="noStrike" spc="-1" dirty="0" err="1">
                <a:latin typeface="Calibri"/>
              </a:rPr>
              <a:t>de </a:t>
            </a:r>
            <a:r>
              <a:rPr lang="de-DE" sz="2800" b="0" strike="noStrike" spc="-1" dirty="0" err="1">
                <a:latin typeface="Calibri"/>
              </a:rPr>
              <a:t>parties prenantes</a:t>
            </a:r>
            <a:endParaRPr lang="de-DE" sz="2800" b="0" strike="noStrike" spc="-1" dirty="0">
              <a:latin typeface="Arial"/>
            </a:endParaRPr>
          </a:p>
          <a:p>
            <a:pPr>
              <a:lnSpc>
                <a:spcPct val="100000"/>
              </a:lnSpc>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70BE6563-0756-418E-AB37-41BE764EE7C7}"/>
              </a:ext>
            </a:extLst>
          </p:cNvPr>
          <p:cNvSpPr>
            <a:spLocks noGrp="1"/>
          </p:cNvSpPr>
          <p:nvPr>
            <p:ph type="sldNum" sz="quarter" idx="12"/>
          </p:nvPr>
        </p:nvSpPr>
        <p:spPr/>
        <p:txBody>
          <a:bodyPr/>
          <a:lstStyle/>
          <a:p>
            <a:fld id="{7579CEA6-CDEA-4F41-8961-74C0A3507F1C}" type="slidenum">
              <a:rPr lang="hu-HU" smtClean="0"/>
              <a:t>19</a:t>
            </a:fld>
            <a:endParaRPr lang="hu-HU"/>
          </a:p>
        </p:txBody>
      </p:sp>
    </p:spTree>
  </p:cSld>
  <p:clrMapOvr>
    <a:masterClrMapping/>
  </p:clrMapOvr>
</p:sld>
</file>

<file path=ppt/slides/slide2066.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4" name="CustomShape 1"/>
          <p:cNvSpPr/>
          <p:nvPr/>
        </p:nvSpPr>
        <p:spPr>
          <a:xfrm>
            <a:off x="838080" y="365040"/>
            <a:ext cx="9790591"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Traitement </a:t>
            </a:r>
            <a:r>
              <a:rPr lang="de-DE" sz="4400" b="1" strike="noStrike" spc="-1" dirty="0" err="1">
                <a:solidFill>
                  <a:srgbClr val="000000"/>
                </a:solidFill>
                <a:latin typeface="Calibri Light"/>
                <a:ea typeface="DejaVu Sans"/>
              </a:rPr>
              <a:t>des </a:t>
            </a:r>
            <a:r>
              <a:rPr lang="de-DE" sz="4400" b="1" strike="noStrike" spc="-1" dirty="0">
                <a:solidFill>
                  <a:srgbClr val="000000"/>
                </a:solidFill>
                <a:latin typeface="Calibri Light"/>
                <a:ea typeface="DejaVu Sans"/>
              </a:rPr>
              <a:t>dossiers de l'OEPP</a:t>
            </a:r>
            <a:endParaRPr lang="de-DE" sz="4400" b="0" strike="noStrike" spc="-1" dirty="0">
              <a:latin typeface="Arial"/>
            </a:endParaRPr>
          </a:p>
        </p:txBody>
      </p:sp>
      <p:sp>
        <p:nvSpPr>
          <p:cNvPr id="95"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96"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97" name="CustomShape 4"/>
          <p:cNvSpPr/>
          <p:nvPr/>
        </p:nvSpPr>
        <p:spPr>
          <a:xfrm>
            <a:off x="838080" y="1688400"/>
            <a:ext cx="9790590" cy="52206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800" b="1" strike="noStrike" spc="-1" dirty="0">
                <a:latin typeface="Calibri"/>
              </a:rPr>
              <a:t>Règlement 2017/ 1939</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de-DE" sz="2400" b="0" strike="noStrike" spc="-1" dirty="0">
                <a:latin typeface="Calibri"/>
              </a:rPr>
              <a:t>CHAPITRE VII (</a:t>
            </a:r>
            <a:r>
              <a:rPr lang="de-DE" sz="2400" b="0" strike="noStrike" spc="-1" dirty="0" err="1">
                <a:latin typeface="Calibri"/>
              </a:rPr>
              <a:t>articles </a:t>
            </a:r>
            <a:r>
              <a:rPr lang="de-DE" sz="2400" b="0" strike="noStrike" spc="-1" dirty="0">
                <a:latin typeface="Calibri"/>
              </a:rPr>
              <a:t>43 - 46) : TRAITEMENT DES INFORMATIONS</a:t>
            </a:r>
            <a:endParaRPr lang="de-DE" sz="2400" b="0" strike="noStrike" spc="-1" dirty="0">
              <a:latin typeface="Arial"/>
            </a:endParaRPr>
          </a:p>
          <a:p>
            <a:pPr>
              <a:lnSpc>
                <a:spcPct val="100000"/>
              </a:lnSpc>
            </a:pPr>
            <a:endParaRPr lang="de-DE" sz="2400" b="0" strike="noStrike" spc="-1" dirty="0">
              <a:latin typeface="Arial"/>
            </a:endParaRPr>
          </a:p>
          <a:p>
            <a:pPr>
              <a:lnSpc>
                <a:spcPct val="100000"/>
              </a:lnSpc>
            </a:pPr>
            <a:r>
              <a:rPr lang="de-DE" sz="2400" b="0" strike="noStrike" spc="-1" dirty="0" err="1">
                <a:latin typeface="Calibri"/>
              </a:rPr>
              <a:t>Les articles </a:t>
            </a:r>
            <a:r>
              <a:rPr lang="de-DE" sz="2400" b="0" strike="noStrike" spc="-1" dirty="0">
                <a:latin typeface="Calibri"/>
              </a:rPr>
              <a:t>43 à 46 </a:t>
            </a:r>
            <a:r>
              <a:rPr lang="de-DE" sz="2400" b="0" strike="noStrike" spc="-1" dirty="0" err="1">
                <a:latin typeface="Calibri"/>
              </a:rPr>
              <a:t>contiennent des </a:t>
            </a:r>
            <a:r>
              <a:rPr lang="de-DE" sz="2400" b="0" strike="noStrike" spc="-1" dirty="0" err="1">
                <a:latin typeface="Calibri"/>
              </a:rPr>
              <a:t>dispositions </a:t>
            </a:r>
            <a:r>
              <a:rPr lang="de-DE" sz="2400" b="0" strike="noStrike" spc="-1" dirty="0" err="1">
                <a:latin typeface="Calibri"/>
              </a:rPr>
              <a:t>concernant</a:t>
            </a:r>
            <a:endParaRPr lang="de-DE" sz="2400" b="0" strike="noStrike" spc="-1" dirty="0">
              <a:latin typeface="Arial"/>
            </a:endParaRPr>
          </a:p>
          <a:p>
            <a:pPr>
              <a:lnSpc>
                <a:spcPct val="100000"/>
              </a:lnSpc>
            </a:pPr>
            <a:endParaRPr lang="de-DE" sz="2400" b="0" strike="noStrike" spc="-1" dirty="0">
              <a:latin typeface="Arial"/>
            </a:endParaRPr>
          </a:p>
          <a:p>
            <a:pPr marL="457200" indent="-457200">
              <a:lnSpc>
                <a:spcPct val="100000"/>
              </a:lnSpc>
              <a:buFontTx/>
              <a:buChar char="-"/>
            </a:pPr>
            <a:r>
              <a:rPr lang="de-DE" sz="2400" b="0" strike="noStrike" spc="-1" dirty="0" err="1">
                <a:latin typeface="Calibri"/>
              </a:rPr>
              <a:t>l'</a:t>
            </a:r>
            <a:r>
              <a:rPr lang="de-DE" sz="2400" b="0" strike="noStrike" spc="-1" dirty="0" err="1">
                <a:latin typeface="Calibri"/>
              </a:rPr>
              <a:t>accès </a:t>
            </a:r>
            <a:r>
              <a:rPr lang="de-DE" sz="2400" b="0" strike="noStrike" spc="-1" dirty="0" err="1">
                <a:latin typeface="Calibri"/>
              </a:rPr>
              <a:t>à l'</a:t>
            </a:r>
            <a:r>
              <a:rPr lang="de-DE" sz="2400" b="0" strike="noStrike" spc="-1" dirty="0" err="1">
                <a:latin typeface="Calibri"/>
              </a:rPr>
              <a:t>information </a:t>
            </a:r>
            <a:r>
              <a:rPr lang="de-DE" sz="2400" b="0" strike="noStrike" spc="-1" dirty="0" err="1">
                <a:latin typeface="Calibri"/>
              </a:rPr>
              <a:t>par </a:t>
            </a:r>
            <a:r>
              <a:rPr lang="de-DE" sz="2400" b="0" strike="noStrike" spc="-1" dirty="0" err="1">
                <a:latin typeface="Calibri"/>
              </a:rPr>
              <a:t>l'</a:t>
            </a:r>
            <a:r>
              <a:rPr lang="de-DE" sz="2400" b="0" strike="noStrike" spc="-1" dirty="0">
                <a:latin typeface="Calibri"/>
              </a:rPr>
              <a:t>OEPP (Art. 43)</a:t>
            </a:r>
            <a:endParaRPr lang="de-DE" sz="2400" spc="-1" dirty="0">
              <a:latin typeface="Arial"/>
            </a:endParaRPr>
          </a:p>
          <a:p>
            <a:pPr marL="457200" indent="-457200">
              <a:lnSpc>
                <a:spcPct val="100000"/>
              </a:lnSpc>
              <a:buFontTx/>
              <a:buChar char="-"/>
            </a:pPr>
            <a:endParaRPr lang="de-DE" sz="1200" b="0" strike="noStrike" spc="-1" dirty="0">
              <a:latin typeface="Arial"/>
            </a:endParaRPr>
          </a:p>
          <a:p>
            <a:pPr marL="457200" indent="-457200">
              <a:lnSpc>
                <a:spcPct val="100000"/>
              </a:lnSpc>
              <a:buFontTx/>
              <a:buChar char="-"/>
            </a:pPr>
            <a:r>
              <a:rPr lang="de-DE" sz="2400" b="0" strike="noStrike" spc="-1" dirty="0" err="1">
                <a:latin typeface="Calibri"/>
              </a:rPr>
              <a:t>la </a:t>
            </a:r>
            <a:r>
              <a:rPr lang="de-DE" sz="2400" b="0" strike="noStrike" spc="-1" dirty="0" err="1">
                <a:latin typeface="Calibri"/>
              </a:rPr>
              <a:t>mise en place d'</a:t>
            </a:r>
            <a:r>
              <a:rPr lang="de-DE" sz="2400" b="0" strike="noStrike" spc="-1" dirty="0">
                <a:latin typeface="Calibri"/>
              </a:rPr>
              <a:t>un </a:t>
            </a:r>
            <a:r>
              <a:rPr lang="de-DE" sz="2400" b="0" strike="noStrike" spc="-1" dirty="0" err="1">
                <a:latin typeface="Calibri"/>
              </a:rPr>
              <a:t>système de </a:t>
            </a:r>
            <a:r>
              <a:rPr lang="de-DE" sz="2400" b="0" strike="noStrike" spc="-1" dirty="0" err="1">
                <a:latin typeface="Calibri"/>
              </a:rPr>
              <a:t>gestion des </a:t>
            </a:r>
            <a:r>
              <a:rPr lang="de-DE" sz="2400" b="0" strike="noStrike" spc="-1" dirty="0" err="1">
                <a:latin typeface="Calibri"/>
              </a:rPr>
              <a:t>affaires </a:t>
            </a:r>
            <a:r>
              <a:rPr lang="de-DE" sz="2400" b="0" strike="noStrike" spc="-1" dirty="0">
                <a:latin typeface="Calibri"/>
              </a:rPr>
              <a:t>et l'</a:t>
            </a:r>
            <a:r>
              <a:rPr lang="de-DE" sz="2400" b="0" strike="noStrike" spc="-1" dirty="0" err="1">
                <a:latin typeface="Calibri"/>
              </a:rPr>
              <a:t>accès </a:t>
            </a:r>
            <a:r>
              <a:rPr lang="de-DE" sz="2400" b="0" strike="noStrike" spc="-1" dirty="0" err="1">
                <a:latin typeface="Calibri"/>
              </a:rPr>
              <a:t>à celui-ci </a:t>
            </a:r>
            <a:r>
              <a:rPr lang="de-DE" sz="2400" b="0" strike="noStrike" spc="-1" dirty="0">
                <a:latin typeface="Calibri"/>
              </a:rPr>
              <a:t>(articles 44 et 46)</a:t>
            </a:r>
          </a:p>
          <a:p>
            <a:pPr marL="457200" indent="-457200">
              <a:lnSpc>
                <a:spcPct val="100000"/>
              </a:lnSpc>
              <a:buFontTx/>
              <a:buChar char="-"/>
            </a:pPr>
            <a:endParaRPr lang="de-DE" sz="1200" b="0" strike="noStrike" spc="-1" dirty="0">
              <a:latin typeface="Calibri"/>
            </a:endParaRPr>
          </a:p>
          <a:p>
            <a:pPr marL="457200" indent="-457200">
              <a:lnSpc>
                <a:spcPct val="100000"/>
              </a:lnSpc>
              <a:buFontTx/>
              <a:buChar char="-"/>
            </a:pPr>
            <a:r>
              <a:rPr lang="de-DE" sz="2400" b="0" strike="noStrike" spc="-1" dirty="0" err="1">
                <a:latin typeface="Calibri"/>
              </a:rPr>
              <a:t>les </a:t>
            </a:r>
            <a:r>
              <a:rPr lang="de-DE" sz="2400" b="0" strike="noStrike" spc="-1" dirty="0" err="1">
                <a:latin typeface="Calibri"/>
              </a:rPr>
              <a:t>dossiers de </a:t>
            </a:r>
            <a:r>
              <a:rPr lang="de-DE" sz="2400" b="0" strike="noStrike" spc="-1" dirty="0" err="1">
                <a:latin typeface="Calibri"/>
              </a:rPr>
              <a:t>l'</a:t>
            </a:r>
            <a:r>
              <a:rPr lang="de-DE" sz="2400" b="0" strike="noStrike" spc="-1" dirty="0">
                <a:latin typeface="Calibri"/>
              </a:rPr>
              <a:t>OEPP (Art. 45)</a:t>
            </a:r>
            <a:endParaRPr lang="de-DE" sz="2400" b="0" strike="noStrike" spc="-1" dirty="0">
              <a:latin typeface="Arial"/>
            </a:endParaRPr>
          </a:p>
        </p:txBody>
      </p:sp>
      <p:sp>
        <p:nvSpPr>
          <p:cNvPr id="2" name="Dia számának helye 1">
            <a:extLst>
              <a:ext uri="{FF2B5EF4-FFF2-40B4-BE49-F238E27FC236}">
                <a16:creationId xmlns:a16="http://schemas.microsoft.com/office/drawing/2014/main" id="{F7EC5FA9-DB1B-461F-8282-6246FE5151B6}"/>
              </a:ext>
            </a:extLst>
          </p:cNvPr>
          <p:cNvSpPr>
            <a:spLocks noGrp="1"/>
          </p:cNvSpPr>
          <p:nvPr>
            <p:ph type="sldNum" sz="quarter" idx="12"/>
          </p:nvPr>
        </p:nvSpPr>
        <p:spPr/>
        <p:txBody>
          <a:bodyPr/>
          <a:lstStyle/>
          <a:p>
            <a:fld id="{7579CEA6-CDEA-4F41-8961-74C0A3507F1C}" type="slidenum">
              <a:rPr lang="hu-HU" smtClean="0"/>
              <a:t>20</a:t>
            </a:fld>
            <a:endParaRPr lang="hu-HU"/>
          </a:p>
        </p:txBody>
      </p:sp>
    </p:spTree>
  </p:cSld>
  <p:clrMapOvr>
    <a:masterClrMapping/>
  </p:clrMapOvr>
</p:sld>
</file>

<file path=ppt/slides/slide212525.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8"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Traitement </a:t>
            </a:r>
            <a:r>
              <a:rPr lang="de-DE" sz="4400" b="1" strike="noStrike" spc="-1" dirty="0" err="1">
                <a:solidFill>
                  <a:srgbClr val="000000"/>
                </a:solidFill>
                <a:latin typeface="Calibri Light"/>
                <a:ea typeface="DejaVu Sans"/>
              </a:rPr>
              <a:t>des </a:t>
            </a:r>
            <a:r>
              <a:rPr lang="de-DE" sz="4400" b="1" strike="noStrike" spc="-1" dirty="0">
                <a:solidFill>
                  <a:srgbClr val="000000"/>
                </a:solidFill>
                <a:latin typeface="Calibri Light"/>
                <a:ea typeface="DejaVu Sans"/>
              </a:rPr>
              <a:t>dossiers de l'OEPP</a:t>
            </a:r>
            <a:endParaRPr lang="de-DE" sz="4400" b="0" strike="noStrike" spc="-1" dirty="0">
              <a:latin typeface="Arial"/>
            </a:endParaRPr>
          </a:p>
        </p:txBody>
      </p:sp>
      <p:sp>
        <p:nvSpPr>
          <p:cNvPr id="99"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100"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01" name="CustomShape 4"/>
          <p:cNvSpPr/>
          <p:nvPr/>
        </p:nvSpPr>
        <p:spPr>
          <a:xfrm>
            <a:off x="838080" y="1688400"/>
            <a:ext cx="9770926" cy="54247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800" b="1" strike="noStrike" spc="-1" dirty="0">
                <a:latin typeface="Calibri"/>
              </a:rPr>
              <a:t>Règlement 2017/ 1939 : TRAITEMENT DES INFORMATIONS</a:t>
            </a:r>
            <a:endParaRPr lang="de-DE" sz="2800" b="0" strike="noStrike" spc="-1" dirty="0">
              <a:latin typeface="Arial"/>
            </a:endParaRPr>
          </a:p>
          <a:p>
            <a:pPr>
              <a:lnSpc>
                <a:spcPct val="100000"/>
              </a:lnSpc>
            </a:pPr>
            <a:endParaRPr lang="de-DE" sz="1200" b="0" strike="noStrike" spc="-1" dirty="0">
              <a:latin typeface="Arial"/>
            </a:endParaRPr>
          </a:p>
          <a:p>
            <a:pPr>
              <a:lnSpc>
                <a:spcPct val="100000"/>
              </a:lnSpc>
            </a:pPr>
            <a:r>
              <a:rPr lang="de-DE" sz="2400" b="0" strike="noStrike" spc="-1" dirty="0" err="1">
                <a:latin typeface="Calibri"/>
              </a:rPr>
              <a:t>Article </a:t>
            </a:r>
            <a:r>
              <a:rPr lang="de-DE" sz="2400" b="0" strike="noStrike" spc="-1" dirty="0">
                <a:latin typeface="Calibri"/>
              </a:rPr>
              <a:t>43 : Accès à </a:t>
            </a:r>
            <a:r>
              <a:rPr lang="de-DE" sz="2400" b="0" strike="noStrike" spc="-1" dirty="0" err="1">
                <a:latin typeface="Calibri"/>
              </a:rPr>
              <a:t>l'</a:t>
            </a:r>
            <a:r>
              <a:rPr lang="de-DE" sz="2400" b="0" strike="noStrike" spc="-1" dirty="0" err="1">
                <a:latin typeface="Calibri"/>
              </a:rPr>
              <a:t>information </a:t>
            </a:r>
            <a:r>
              <a:rPr lang="de-DE" sz="2400" b="0" strike="noStrike" spc="-1" dirty="0" err="1">
                <a:latin typeface="Calibri"/>
              </a:rPr>
              <a:t>par </a:t>
            </a:r>
            <a:r>
              <a:rPr lang="de-DE" sz="2400" b="0" strike="noStrike" spc="-1" dirty="0" err="1">
                <a:latin typeface="Calibri"/>
              </a:rPr>
              <a:t>l'</a:t>
            </a:r>
            <a:r>
              <a:rPr lang="de-DE" sz="2400" b="0" strike="noStrike" spc="-1" dirty="0">
                <a:latin typeface="Calibri"/>
              </a:rPr>
              <a:t>OEPP</a:t>
            </a:r>
            <a:endParaRPr lang="de-DE" sz="2400" b="0" strike="noStrike" spc="-1" dirty="0">
              <a:latin typeface="Arial"/>
            </a:endParaRPr>
          </a:p>
          <a:p>
            <a:pPr>
              <a:lnSpc>
                <a:spcPct val="100000"/>
              </a:lnSpc>
            </a:pPr>
            <a:endParaRPr lang="de-DE" sz="1200" b="0" strike="noStrike" spc="-1" dirty="0">
              <a:latin typeface="Arial"/>
            </a:endParaRPr>
          </a:p>
          <a:p>
            <a:pPr algn="just">
              <a:lnSpc>
                <a:spcPct val="100000"/>
              </a:lnSpc>
            </a:pPr>
            <a:r>
              <a:rPr lang="de-DE" sz="2400" i="1" spc="-1" dirty="0">
                <a:latin typeface="Calibri" panose="020F0502020204030204" pitchFamily="34" charset="0"/>
                <a:cs typeface="Calibri" panose="020F0502020204030204" pitchFamily="34" charset="0"/>
              </a:rPr>
              <a:t>" </a:t>
            </a:r>
            <a:r>
              <a:rPr lang="de-DE" sz="2400" b="0" i="1" strike="noStrike" spc="-1" dirty="0">
                <a:latin typeface="Calibri" panose="020F0502020204030204" pitchFamily="34" charset="0"/>
                <a:cs typeface="Calibri" panose="020F0502020204030204" pitchFamily="34" charset="0"/>
              </a:rPr>
              <a:t>1) </a:t>
            </a:r>
            <a:r>
              <a:rPr lang="de-DE" sz="2400" b="0" i="1" strike="noStrike" spc="-1" dirty="0" err="1">
                <a:latin typeface="Calibri" panose="020F0502020204030204" pitchFamily="34" charset="0"/>
                <a:cs typeface="Calibri" panose="020F0502020204030204" pitchFamily="34" charset="0"/>
              </a:rPr>
              <a:t>Les </a:t>
            </a:r>
            <a:r>
              <a:rPr lang="de-DE" sz="2400" b="0" i="1" strike="noStrike" spc="-1" dirty="0" err="1">
                <a:latin typeface="Calibri" panose="020F0502020204030204" pitchFamily="34" charset="0"/>
                <a:cs typeface="Calibri" panose="020F0502020204030204" pitchFamily="34" charset="0"/>
              </a:rPr>
              <a:t>procureurs </a:t>
            </a:r>
            <a:r>
              <a:rPr lang="de-DE" sz="2400" b="0" i="1" strike="noStrike" spc="-1" dirty="0" err="1">
                <a:latin typeface="Calibri" panose="020F0502020204030204" pitchFamily="34" charset="0"/>
                <a:cs typeface="Calibri" panose="020F0502020204030204" pitchFamily="34" charset="0"/>
              </a:rPr>
              <a:t>délégués </a:t>
            </a:r>
            <a:r>
              <a:rPr lang="de-DE" sz="2400" b="0" i="1" strike="noStrike" spc="-1" dirty="0">
                <a:latin typeface="Calibri" panose="020F0502020204030204" pitchFamily="34" charset="0"/>
                <a:cs typeface="Calibri" panose="020F0502020204030204" pitchFamily="34" charset="0"/>
              </a:rPr>
              <a:t>européens </a:t>
            </a:r>
            <a:r>
              <a:rPr lang="de-DE" sz="2400" b="0" i="1" strike="noStrike" spc="-1" dirty="0" err="1">
                <a:latin typeface="Calibri" panose="020F0502020204030204" pitchFamily="34" charset="0"/>
                <a:cs typeface="Calibri" panose="020F0502020204030204" pitchFamily="34" charset="0"/>
              </a:rPr>
              <a:t>sont </a:t>
            </a:r>
            <a:r>
              <a:rPr lang="de-DE" sz="2400" b="0" i="1" strike="noStrike" spc="-1" dirty="0" err="1">
                <a:latin typeface="Calibri" panose="020F0502020204030204" pitchFamily="34" charset="0"/>
                <a:cs typeface="Calibri" panose="020F0502020204030204" pitchFamily="34" charset="0"/>
              </a:rPr>
              <a:t>en mesure </a:t>
            </a:r>
            <a:r>
              <a:rPr lang="de-DE" sz="2400" b="0" i="1" strike="noStrike" spc="-1" dirty="0" err="1">
                <a:latin typeface="Calibri" panose="020F0502020204030204" pitchFamily="34" charset="0"/>
                <a:cs typeface="Calibri" panose="020F0502020204030204" pitchFamily="34" charset="0"/>
              </a:rPr>
              <a:t>d'</a:t>
            </a:r>
            <a:r>
              <a:rPr lang="de-DE" sz="2400" b="0" i="1" strike="noStrike" spc="-1" dirty="0" err="1">
                <a:latin typeface="Calibri" panose="020F0502020204030204" pitchFamily="34" charset="0"/>
                <a:cs typeface="Calibri" panose="020F0502020204030204" pitchFamily="34" charset="0"/>
              </a:rPr>
              <a:t>obtenir </a:t>
            </a:r>
            <a:r>
              <a:rPr lang="de-DE" sz="2400" b="0" i="1" strike="noStrike" spc="-1" dirty="0" err="1">
                <a:latin typeface="Calibri" panose="020F0502020204030204" pitchFamily="34" charset="0"/>
                <a:cs typeface="Calibri" panose="020F0502020204030204" pitchFamily="34" charset="0"/>
              </a:rPr>
              <a:t>toute </a:t>
            </a:r>
            <a:r>
              <a:rPr lang="de-DE" sz="2400" b="0" i="1" strike="noStrike" spc="-1" dirty="0" err="1">
                <a:latin typeface="Calibri" panose="020F0502020204030204" pitchFamily="34" charset="0"/>
                <a:cs typeface="Calibri" panose="020F0502020204030204" pitchFamily="34" charset="0"/>
              </a:rPr>
              <a:t>information </a:t>
            </a:r>
            <a:r>
              <a:rPr lang="de-DE" sz="2400" b="0" i="1" strike="noStrike" spc="-1" dirty="0">
                <a:latin typeface="Calibri" panose="020F0502020204030204" pitchFamily="34" charset="0"/>
                <a:cs typeface="Calibri" panose="020F0502020204030204" pitchFamily="34" charset="0"/>
              </a:rPr>
              <a:t>pertinente </a:t>
            </a:r>
            <a:r>
              <a:rPr lang="de-DE" sz="2400" b="0" i="1" strike="noStrike" spc="-1" dirty="0" err="1">
                <a:latin typeface="Calibri" panose="020F0502020204030204" pitchFamily="34" charset="0"/>
                <a:cs typeface="Calibri" panose="020F0502020204030204" pitchFamily="34" charset="0"/>
              </a:rPr>
              <a:t>stockée </a:t>
            </a:r>
            <a:r>
              <a:rPr lang="de-DE" sz="2400" b="0" i="1" strike="noStrike" spc="-1" dirty="0">
                <a:latin typeface="Calibri" panose="020F0502020204030204" pitchFamily="34" charset="0"/>
                <a:cs typeface="Calibri" panose="020F0502020204030204" pitchFamily="34" charset="0"/>
              </a:rPr>
              <a:t>dans les </a:t>
            </a:r>
            <a:r>
              <a:rPr lang="de-DE" sz="2400" b="0" i="1" strike="noStrike" spc="-1" dirty="0" err="1">
                <a:latin typeface="Calibri" panose="020F0502020204030204" pitchFamily="34" charset="0"/>
                <a:cs typeface="Calibri" panose="020F0502020204030204" pitchFamily="34" charset="0"/>
              </a:rPr>
              <a:t>bases de données </a:t>
            </a:r>
            <a:r>
              <a:rPr lang="de-DE" sz="2400" b="0" i="1" strike="noStrike" spc="-1" dirty="0">
                <a:latin typeface="Calibri" panose="020F0502020204030204" pitchFamily="34" charset="0"/>
                <a:cs typeface="Calibri" panose="020F0502020204030204" pitchFamily="34" charset="0"/>
              </a:rPr>
              <a:t>nationales </a:t>
            </a:r>
            <a:r>
              <a:rPr lang="de-DE" sz="2400" b="0" i="1" strike="noStrike" spc="-1" dirty="0" err="1">
                <a:latin typeface="Calibri" panose="020F0502020204030204" pitchFamily="34" charset="0"/>
                <a:cs typeface="Calibri" panose="020F0502020204030204" pitchFamily="34" charset="0"/>
              </a:rPr>
              <a:t>de </a:t>
            </a:r>
            <a:r>
              <a:rPr lang="de-DE" sz="2400" b="0" i="1" strike="noStrike" spc="-1" dirty="0" err="1">
                <a:latin typeface="Calibri" panose="020F0502020204030204" pitchFamily="34" charset="0"/>
                <a:cs typeface="Calibri" panose="020F0502020204030204" pitchFamily="34" charset="0"/>
              </a:rPr>
              <a:t>recherche </a:t>
            </a:r>
            <a:r>
              <a:rPr lang="de-DE" sz="2400" b="0" i="1" strike="noStrike" spc="-1" dirty="0" err="1">
                <a:latin typeface="Calibri" panose="020F0502020204030204" pitchFamily="34" charset="0"/>
                <a:cs typeface="Calibri" panose="020F0502020204030204" pitchFamily="34" charset="0"/>
              </a:rPr>
              <a:t>criminelle </a:t>
            </a:r>
            <a:r>
              <a:rPr lang="de-DE" sz="2400" b="0" i="1" strike="noStrike" spc="-1" dirty="0">
                <a:latin typeface="Calibri" panose="020F0502020204030204" pitchFamily="34" charset="0"/>
                <a:cs typeface="Calibri" panose="020F0502020204030204" pitchFamily="34" charset="0"/>
              </a:rPr>
              <a:t>et de </a:t>
            </a:r>
            <a:r>
              <a:rPr lang="de-DE" sz="2400" b="0" i="1" strike="noStrike" spc="-1" dirty="0" err="1">
                <a:latin typeface="Calibri" panose="020F0502020204030204" pitchFamily="34" charset="0"/>
                <a:cs typeface="Calibri" panose="020F0502020204030204" pitchFamily="34" charset="0"/>
              </a:rPr>
              <a:t>maintien de l'ordre</a:t>
            </a:r>
            <a:r>
              <a:rPr lang="de-DE" sz="2400" b="0" i="1" strike="noStrike" spc="-1" dirty="0">
                <a:latin typeface="Calibri" panose="020F0502020204030204" pitchFamily="34" charset="0"/>
                <a:cs typeface="Calibri" panose="020F0502020204030204" pitchFamily="34" charset="0"/>
              </a:rPr>
              <a:t>, </a:t>
            </a:r>
            <a:r>
              <a:rPr lang="de-DE" sz="2400" b="0" i="1" strike="noStrike" spc="-1" dirty="0" err="1">
                <a:latin typeface="Calibri" panose="020F0502020204030204" pitchFamily="34" charset="0"/>
                <a:cs typeface="Calibri" panose="020F0502020204030204" pitchFamily="34" charset="0"/>
              </a:rPr>
              <a:t>ainsi que dans </a:t>
            </a:r>
            <a:r>
              <a:rPr lang="de-DE" sz="2400" b="0" i="1" strike="noStrike" spc="-1" dirty="0" err="1">
                <a:latin typeface="Calibri" panose="020F0502020204030204" pitchFamily="34" charset="0"/>
                <a:cs typeface="Calibri" panose="020F0502020204030204" pitchFamily="34" charset="0"/>
              </a:rPr>
              <a:t>les </a:t>
            </a:r>
            <a:r>
              <a:rPr lang="de-DE" sz="2400" b="0" i="1" strike="noStrike" spc="-1" dirty="0" err="1">
                <a:latin typeface="Calibri" panose="020F0502020204030204" pitchFamily="34" charset="0"/>
                <a:cs typeface="Calibri" panose="020F0502020204030204" pitchFamily="34" charset="0"/>
              </a:rPr>
              <a:t>autres </a:t>
            </a:r>
            <a:r>
              <a:rPr lang="de-DE" sz="2400" b="0" i="1" strike="noStrike" spc="-1" dirty="0" err="1">
                <a:latin typeface="Calibri" panose="020F0502020204030204" pitchFamily="34" charset="0"/>
                <a:cs typeface="Calibri" panose="020F0502020204030204" pitchFamily="34" charset="0"/>
              </a:rPr>
              <a:t>registres </a:t>
            </a:r>
            <a:r>
              <a:rPr lang="de-DE" sz="2400" b="0" i="1" strike="noStrike" spc="-1" dirty="0">
                <a:latin typeface="Calibri" panose="020F0502020204030204" pitchFamily="34" charset="0"/>
                <a:cs typeface="Calibri" panose="020F0502020204030204" pitchFamily="34" charset="0"/>
              </a:rPr>
              <a:t>pertinents </a:t>
            </a:r>
            <a:r>
              <a:rPr lang="de-DE" sz="2400" b="0" i="1" strike="noStrike" spc="-1" dirty="0" err="1">
                <a:latin typeface="Calibri" panose="020F0502020204030204" pitchFamily="34" charset="0"/>
                <a:cs typeface="Calibri" panose="020F0502020204030204" pitchFamily="34" charset="0"/>
              </a:rPr>
              <a:t>des </a:t>
            </a:r>
            <a:r>
              <a:rPr lang="de-DE" sz="2400" b="0" i="1" strike="noStrike" spc="-1" dirty="0" err="1">
                <a:latin typeface="Calibri" panose="020F0502020204030204" pitchFamily="34" charset="0"/>
                <a:cs typeface="Calibri" panose="020F0502020204030204" pitchFamily="34" charset="0"/>
              </a:rPr>
              <a:t>autorités </a:t>
            </a:r>
            <a:r>
              <a:rPr lang="de-DE" sz="2400" b="0" i="1" strike="noStrike" spc="-1" dirty="0" err="1">
                <a:latin typeface="Calibri" panose="020F0502020204030204" pitchFamily="34" charset="0"/>
                <a:cs typeface="Calibri" panose="020F0502020204030204" pitchFamily="34" charset="0"/>
              </a:rPr>
              <a:t>publiques</a:t>
            </a:r>
            <a:r>
              <a:rPr lang="de-DE" sz="2400" b="0" i="1" strike="noStrike" spc="-1" dirty="0">
                <a:latin typeface="Calibri" panose="020F0502020204030204" pitchFamily="34" charset="0"/>
                <a:cs typeface="Calibri" panose="020F0502020204030204" pitchFamily="34" charset="0"/>
              </a:rPr>
              <a:t>, </a:t>
            </a:r>
            <a:r>
              <a:rPr lang="de-DE" sz="2400" b="0" i="1" strike="noStrike" spc="-1" dirty="0" err="1">
                <a:latin typeface="Calibri" panose="020F0502020204030204" pitchFamily="34" charset="0"/>
                <a:cs typeface="Calibri" panose="020F0502020204030204" pitchFamily="34" charset="0"/>
              </a:rPr>
              <a:t>dans </a:t>
            </a:r>
            <a:r>
              <a:rPr lang="de-DE" sz="2400" b="0" i="1" strike="noStrike" spc="-1" dirty="0" err="1">
                <a:latin typeface="Calibri" panose="020F0502020204030204" pitchFamily="34" charset="0"/>
                <a:cs typeface="Calibri" panose="020F0502020204030204" pitchFamily="34" charset="0"/>
              </a:rPr>
              <a:t>les </a:t>
            </a:r>
            <a:r>
              <a:rPr lang="de-DE" sz="2400" b="0" i="1" strike="noStrike" spc="-1" dirty="0">
                <a:latin typeface="Calibri" panose="020F0502020204030204" pitchFamily="34" charset="0"/>
                <a:cs typeface="Calibri" panose="020F0502020204030204" pitchFamily="34" charset="0"/>
              </a:rPr>
              <a:t>mêmes </a:t>
            </a:r>
            <a:r>
              <a:rPr lang="de-DE" sz="2400" b="0" i="1" strike="noStrike" spc="-1" dirty="0" err="1">
                <a:latin typeface="Calibri" panose="020F0502020204030204" pitchFamily="34" charset="0"/>
                <a:cs typeface="Calibri" panose="020F0502020204030204" pitchFamily="34" charset="0"/>
              </a:rPr>
              <a:t>conditions </a:t>
            </a:r>
            <a:r>
              <a:rPr lang="de-DE" sz="2400" b="0" i="1" strike="noStrike" spc="-1" dirty="0" err="1">
                <a:latin typeface="Calibri" panose="020F0502020204030204" pitchFamily="34" charset="0"/>
                <a:cs typeface="Calibri" panose="020F0502020204030204" pitchFamily="34" charset="0"/>
              </a:rPr>
              <a:t>que </a:t>
            </a:r>
            <a:r>
              <a:rPr lang="de-DE" sz="2400" b="0" i="1" strike="noStrike" spc="-1" dirty="0" err="1">
                <a:latin typeface="Calibri" panose="020F0502020204030204" pitchFamily="34" charset="0"/>
                <a:cs typeface="Calibri" panose="020F0502020204030204" pitchFamily="34" charset="0"/>
              </a:rPr>
              <a:t>celles </a:t>
            </a:r>
            <a:r>
              <a:rPr lang="de-DE" sz="2400" b="0" i="1" strike="noStrike" spc="-1" dirty="0" err="1">
                <a:latin typeface="Calibri" panose="020F0502020204030204" pitchFamily="34" charset="0"/>
                <a:cs typeface="Calibri" panose="020F0502020204030204" pitchFamily="34" charset="0"/>
              </a:rPr>
              <a:t>qui </a:t>
            </a:r>
            <a:r>
              <a:rPr lang="de-DE" sz="2400" b="0" i="1" strike="noStrike" spc="-1" dirty="0" err="1">
                <a:latin typeface="Calibri" panose="020F0502020204030204" pitchFamily="34" charset="0"/>
                <a:cs typeface="Calibri" panose="020F0502020204030204" pitchFamily="34" charset="0"/>
              </a:rPr>
              <a:t>s'appliquent </a:t>
            </a:r>
            <a:r>
              <a:rPr lang="de-DE" sz="2400" b="0" i="1" strike="noStrike" spc="-1" dirty="0" err="1">
                <a:latin typeface="Calibri" panose="020F0502020204030204" pitchFamily="34" charset="0"/>
                <a:cs typeface="Calibri" panose="020F0502020204030204" pitchFamily="34" charset="0"/>
              </a:rPr>
              <a:t>en </a:t>
            </a:r>
            <a:r>
              <a:rPr lang="de-DE" sz="2400" b="0" i="1" strike="noStrike" spc="-1" dirty="0" err="1">
                <a:latin typeface="Calibri" panose="020F0502020204030204" pitchFamily="34" charset="0"/>
                <a:cs typeface="Calibri" panose="020F0502020204030204" pitchFamily="34" charset="0"/>
              </a:rPr>
              <a:t>droit </a:t>
            </a:r>
            <a:r>
              <a:rPr lang="de-DE" sz="2400" b="0" i="1" strike="noStrike" spc="-1" dirty="0">
                <a:latin typeface="Calibri" panose="020F0502020204030204" pitchFamily="34" charset="0"/>
                <a:cs typeface="Calibri" panose="020F0502020204030204" pitchFamily="34" charset="0"/>
              </a:rPr>
              <a:t>national </a:t>
            </a:r>
            <a:r>
              <a:rPr lang="de-DE" sz="2400" b="0" i="1" strike="noStrike" spc="-1" dirty="0">
                <a:latin typeface="Calibri" panose="020F0502020204030204" pitchFamily="34" charset="0"/>
                <a:cs typeface="Calibri" panose="020F0502020204030204" pitchFamily="34" charset="0"/>
              </a:rPr>
              <a:t>dans des </a:t>
            </a:r>
            <a:r>
              <a:rPr lang="de-DE" sz="2400" b="0" i="1" strike="noStrike" spc="-1" dirty="0" err="1">
                <a:latin typeface="Calibri" panose="020F0502020204030204" pitchFamily="34" charset="0"/>
                <a:cs typeface="Calibri" panose="020F0502020204030204" pitchFamily="34" charset="0"/>
              </a:rPr>
              <a:t>cas </a:t>
            </a:r>
            <a:r>
              <a:rPr lang="de-DE" sz="2400" b="0" i="1" strike="noStrike" spc="-1" dirty="0" err="1">
                <a:latin typeface="Calibri" panose="020F0502020204030204" pitchFamily="34" charset="0"/>
                <a:cs typeface="Calibri" panose="020F0502020204030204" pitchFamily="34" charset="0"/>
              </a:rPr>
              <a:t>similaires</a:t>
            </a:r>
            <a:r>
              <a:rPr lang="de-DE" sz="2400" b="0" i="1" strike="noStrike" spc="-1" dirty="0">
                <a:latin typeface="Calibri" panose="020F0502020204030204" pitchFamily="34" charset="0"/>
                <a:cs typeface="Calibri" panose="020F0502020204030204" pitchFamily="34" charset="0"/>
              </a:rPr>
              <a:t>.</a:t>
            </a:r>
          </a:p>
          <a:p>
            <a:pPr algn="just">
              <a:lnSpc>
                <a:spcPct val="100000"/>
              </a:lnSpc>
            </a:pPr>
            <a:endParaRPr lang="de-DE" sz="2400" b="0" i="1" strike="noStrike" spc="-1" dirty="0">
              <a:latin typeface="Calibri" panose="020F0502020204030204" pitchFamily="34" charset="0"/>
              <a:cs typeface="Calibri" panose="020F0502020204030204" pitchFamily="34" charset="0"/>
            </a:endParaRPr>
          </a:p>
          <a:p>
            <a:pPr algn="just">
              <a:lnSpc>
                <a:spcPct val="100000"/>
              </a:lnSpc>
            </a:pPr>
            <a:r>
              <a:rPr lang="de-DE" sz="2400" b="0" i="1" strike="noStrike" spc="-1" dirty="0">
                <a:latin typeface="Calibri" panose="020F0502020204030204" pitchFamily="34" charset="0"/>
                <a:cs typeface="Calibri" panose="020F0502020204030204" pitchFamily="34" charset="0"/>
              </a:rPr>
              <a:t>2.   L</a:t>
            </a:r>
            <a:r>
              <a:rPr lang="de-DE" sz="2400" b="0" i="1" strike="noStrike" spc="-1" dirty="0" err="1">
                <a:latin typeface="Calibri" panose="020F0502020204030204" pitchFamily="34" charset="0"/>
                <a:cs typeface="Calibri" panose="020F0502020204030204" pitchFamily="34" charset="0"/>
              </a:rPr>
              <a:t>'</a:t>
            </a:r>
            <a:r>
              <a:rPr lang="de-DE" sz="2400" b="0" i="1" strike="noStrike" spc="-1" dirty="0">
                <a:latin typeface="Calibri" panose="020F0502020204030204" pitchFamily="34" charset="0"/>
                <a:cs typeface="Calibri" panose="020F0502020204030204" pitchFamily="34" charset="0"/>
              </a:rPr>
              <a:t>OEPP </a:t>
            </a:r>
            <a:r>
              <a:rPr lang="de-DE" sz="2400" b="0" i="1" strike="noStrike" spc="-1" dirty="0" err="1">
                <a:latin typeface="Calibri" panose="020F0502020204030204" pitchFamily="34" charset="0"/>
                <a:cs typeface="Calibri" panose="020F0502020204030204" pitchFamily="34" charset="0"/>
              </a:rPr>
              <a:t>peut </a:t>
            </a:r>
            <a:r>
              <a:rPr lang="de-DE" sz="2400" b="0" i="1" strike="noStrike" spc="-1" dirty="0">
                <a:latin typeface="Calibri" panose="020F0502020204030204" pitchFamily="34" charset="0"/>
                <a:cs typeface="Calibri" panose="020F0502020204030204" pitchFamily="34" charset="0"/>
              </a:rPr>
              <a:t>également </a:t>
            </a:r>
            <a:r>
              <a:rPr lang="de-DE" sz="2400" b="0" i="1" strike="noStrike" spc="-1" dirty="0" err="1">
                <a:latin typeface="Calibri" panose="020F0502020204030204" pitchFamily="34" charset="0"/>
                <a:cs typeface="Calibri" panose="020F0502020204030204" pitchFamily="34" charset="0"/>
              </a:rPr>
              <a:t>obtenir </a:t>
            </a:r>
            <a:r>
              <a:rPr lang="de-DE" sz="2400" b="0" i="1" strike="noStrike" spc="-1" dirty="0" err="1">
                <a:latin typeface="Calibri" panose="020F0502020204030204" pitchFamily="34" charset="0"/>
                <a:cs typeface="Calibri" panose="020F0502020204030204" pitchFamily="34" charset="0"/>
              </a:rPr>
              <a:t>toute </a:t>
            </a:r>
            <a:r>
              <a:rPr lang="de-DE" sz="2400" b="0" i="1" strike="noStrike" spc="-1" dirty="0" err="1">
                <a:latin typeface="Calibri" panose="020F0502020204030204" pitchFamily="34" charset="0"/>
                <a:cs typeface="Calibri" panose="020F0502020204030204" pitchFamily="34" charset="0"/>
              </a:rPr>
              <a:t>information </a:t>
            </a:r>
            <a:r>
              <a:rPr lang="de-DE" sz="2400" b="0" i="1" strike="noStrike" spc="-1" dirty="0">
                <a:latin typeface="Calibri" panose="020F0502020204030204" pitchFamily="34" charset="0"/>
                <a:cs typeface="Calibri" panose="020F0502020204030204" pitchFamily="34" charset="0"/>
              </a:rPr>
              <a:t>pertinente </a:t>
            </a:r>
            <a:r>
              <a:rPr lang="de-DE" sz="2400" b="0" i="1" strike="noStrike" spc="-1" dirty="0" err="1">
                <a:latin typeface="Calibri" panose="020F0502020204030204" pitchFamily="34" charset="0"/>
                <a:cs typeface="Calibri" panose="020F0502020204030204" pitchFamily="34" charset="0"/>
              </a:rPr>
              <a:t>relevant </a:t>
            </a:r>
            <a:r>
              <a:rPr lang="de-DE" sz="2400" b="0" i="1" strike="noStrike" spc="-1" dirty="0" err="1">
                <a:latin typeface="Calibri" panose="020F0502020204030204" pitchFamily="34" charset="0"/>
                <a:cs typeface="Calibri" panose="020F0502020204030204" pitchFamily="34" charset="0"/>
              </a:rPr>
              <a:t>de </a:t>
            </a:r>
            <a:r>
              <a:rPr lang="de-DE" sz="2400" b="0" i="1" strike="noStrike" spc="-1" dirty="0" err="1">
                <a:latin typeface="Calibri" panose="020F0502020204030204" pitchFamily="34" charset="0"/>
                <a:cs typeface="Calibri" panose="020F0502020204030204" pitchFamily="34" charset="0"/>
              </a:rPr>
              <a:t>sa </a:t>
            </a:r>
            <a:r>
              <a:rPr lang="de-DE" sz="2400" b="0" i="1" strike="noStrike" spc="-1" dirty="0" err="1">
                <a:latin typeface="Calibri" panose="020F0502020204030204" pitchFamily="34" charset="0"/>
                <a:cs typeface="Calibri" panose="020F0502020204030204" pitchFamily="34" charset="0"/>
              </a:rPr>
              <a:t>compétence </a:t>
            </a:r>
            <a:r>
              <a:rPr lang="de-DE" sz="2400" b="0" i="1" strike="noStrike" spc="-1" dirty="0" err="1">
                <a:latin typeface="Calibri" panose="020F0502020204030204" pitchFamily="34" charset="0"/>
                <a:cs typeface="Calibri" panose="020F0502020204030204" pitchFamily="34" charset="0"/>
              </a:rPr>
              <a:t>qui </a:t>
            </a:r>
            <a:r>
              <a:rPr lang="de-DE" sz="2400" b="0" i="1" strike="noStrike" spc="-1" dirty="0" err="1">
                <a:latin typeface="Calibri" panose="020F0502020204030204" pitchFamily="34" charset="0"/>
                <a:cs typeface="Calibri" panose="020F0502020204030204" pitchFamily="34" charset="0"/>
              </a:rPr>
              <a:t>est </a:t>
            </a:r>
            <a:r>
              <a:rPr lang="de-DE" sz="2400" b="0" i="1" strike="noStrike" spc="-1" dirty="0" err="1">
                <a:latin typeface="Calibri" panose="020F0502020204030204" pitchFamily="34" charset="0"/>
                <a:cs typeface="Calibri" panose="020F0502020204030204" pitchFamily="34" charset="0"/>
              </a:rPr>
              <a:t>stockée </a:t>
            </a:r>
            <a:r>
              <a:rPr lang="de-DE" sz="2400" b="0" i="1" strike="noStrike" spc="-1" dirty="0">
                <a:latin typeface="Calibri" panose="020F0502020204030204" pitchFamily="34" charset="0"/>
                <a:cs typeface="Calibri" panose="020F0502020204030204" pitchFamily="34" charset="0"/>
              </a:rPr>
              <a:t>dans les </a:t>
            </a:r>
            <a:r>
              <a:rPr lang="de-DE" sz="2400" b="0" i="1" strike="noStrike" spc="-1" dirty="0" err="1">
                <a:latin typeface="Calibri" panose="020F0502020204030204" pitchFamily="34" charset="0"/>
                <a:cs typeface="Calibri" panose="020F0502020204030204" pitchFamily="34" charset="0"/>
              </a:rPr>
              <a:t>bases de données </a:t>
            </a:r>
            <a:r>
              <a:rPr lang="de-DE" sz="2400" b="0" i="1" strike="noStrike" spc="-1" dirty="0">
                <a:latin typeface="Calibri" panose="020F0502020204030204" pitchFamily="34" charset="0"/>
                <a:cs typeface="Calibri" panose="020F0502020204030204" pitchFamily="34" charset="0"/>
              </a:rPr>
              <a:t>et les </a:t>
            </a:r>
            <a:r>
              <a:rPr lang="de-DE" sz="2400" b="0" i="1" strike="noStrike" spc="-1" dirty="0" err="1">
                <a:latin typeface="Calibri" panose="020F0502020204030204" pitchFamily="34" charset="0"/>
                <a:cs typeface="Calibri" panose="020F0502020204030204" pitchFamily="34" charset="0"/>
              </a:rPr>
              <a:t>registres </a:t>
            </a:r>
            <a:r>
              <a:rPr lang="de-DE" sz="2400" b="0" i="1" strike="noStrike" spc="-1" dirty="0" err="1">
                <a:latin typeface="Calibri" panose="020F0502020204030204" pitchFamily="34" charset="0"/>
                <a:cs typeface="Calibri" panose="020F0502020204030204" pitchFamily="34" charset="0"/>
              </a:rPr>
              <a:t>des </a:t>
            </a:r>
            <a:r>
              <a:rPr lang="de-DE" sz="2400" b="0" i="1" strike="noStrike" spc="-1" dirty="0" err="1">
                <a:latin typeface="Calibri" panose="020F0502020204030204" pitchFamily="34" charset="0"/>
                <a:cs typeface="Calibri" panose="020F0502020204030204" pitchFamily="34" charset="0"/>
              </a:rPr>
              <a:t>institutions</a:t>
            </a:r>
            <a:r>
              <a:rPr lang="de-DE" sz="2400" b="0" i="1" strike="noStrike" spc="-1" dirty="0">
                <a:latin typeface="Calibri" panose="020F0502020204030204" pitchFamily="34" charset="0"/>
                <a:cs typeface="Calibri" panose="020F0502020204030204" pitchFamily="34" charset="0"/>
              </a:rPr>
              <a:t>, </a:t>
            </a:r>
            <a:r>
              <a:rPr lang="de-DE" sz="2400" b="0" i="1" strike="noStrike" spc="-1" dirty="0" err="1">
                <a:latin typeface="Calibri" panose="020F0502020204030204" pitchFamily="34" charset="0"/>
                <a:cs typeface="Calibri" panose="020F0502020204030204" pitchFamily="34" charset="0"/>
              </a:rPr>
              <a:t>organes </a:t>
            </a:r>
            <a:r>
              <a:rPr lang="de-DE" sz="2400" b="0" i="1" strike="noStrike" spc="-1" dirty="0">
                <a:latin typeface="Calibri" panose="020F0502020204030204" pitchFamily="34" charset="0"/>
                <a:cs typeface="Calibri" panose="020F0502020204030204" pitchFamily="34" charset="0"/>
              </a:rPr>
              <a:t>et </a:t>
            </a:r>
            <a:r>
              <a:rPr lang="de-DE" sz="2400" b="0" i="1" strike="noStrike" spc="-1" dirty="0" err="1">
                <a:latin typeface="Calibri" panose="020F0502020204030204" pitchFamily="34" charset="0"/>
                <a:cs typeface="Calibri" panose="020F0502020204030204" pitchFamily="34" charset="0"/>
              </a:rPr>
              <a:t>organismes </a:t>
            </a:r>
            <a:r>
              <a:rPr lang="de-DE" sz="2400" b="0" i="1" strike="noStrike" spc="-1" dirty="0" err="1">
                <a:latin typeface="Calibri" panose="020F0502020204030204" pitchFamily="34" charset="0"/>
                <a:cs typeface="Calibri" panose="020F0502020204030204" pitchFamily="34" charset="0"/>
              </a:rPr>
              <a:t>de l</a:t>
            </a:r>
            <a:r>
              <a:rPr lang="de-DE" sz="2400" b="0" i="1" strike="noStrike" spc="-1" dirty="0" err="1">
                <a:latin typeface="Calibri" panose="020F0502020204030204" pitchFamily="34" charset="0"/>
                <a:cs typeface="Calibri" panose="020F0502020204030204" pitchFamily="34" charset="0"/>
              </a:rPr>
              <a:t>'</a:t>
            </a:r>
            <a:r>
              <a:rPr lang="de-DE" sz="2400" b="0" i="1" strike="noStrike" spc="-1" dirty="0">
                <a:latin typeface="Calibri" panose="020F0502020204030204" pitchFamily="34" charset="0"/>
                <a:cs typeface="Calibri" panose="020F0502020204030204" pitchFamily="34" charset="0"/>
              </a:rPr>
              <a:t>Union."</a:t>
            </a:r>
            <a:endParaRPr lang="de-DE" sz="2800" b="0" i="1" strike="noStrike" spc="-1" dirty="0">
              <a:latin typeface="Calibri" panose="020F0502020204030204" pitchFamily="34" charset="0"/>
              <a:cs typeface="Calibri" panose="020F0502020204030204" pitchFamily="34" charset="0"/>
            </a:endParaRPr>
          </a:p>
        </p:txBody>
      </p:sp>
      <p:sp>
        <p:nvSpPr>
          <p:cNvPr id="2" name="Dia számának helye 1">
            <a:extLst>
              <a:ext uri="{FF2B5EF4-FFF2-40B4-BE49-F238E27FC236}">
                <a16:creationId xmlns:a16="http://schemas.microsoft.com/office/drawing/2014/main" id="{76132666-A507-4EFC-B64D-1EB5375EB82D}"/>
              </a:ext>
            </a:extLst>
          </p:cNvPr>
          <p:cNvSpPr>
            <a:spLocks noGrp="1"/>
          </p:cNvSpPr>
          <p:nvPr>
            <p:ph type="sldNum" sz="quarter" idx="12"/>
          </p:nvPr>
        </p:nvSpPr>
        <p:spPr/>
        <p:txBody>
          <a:bodyPr/>
          <a:lstStyle/>
          <a:p>
            <a:fld id="{7579CEA6-CDEA-4F41-8961-74C0A3507F1C}" type="slidenum">
              <a:rPr lang="hu-HU" smtClean="0"/>
              <a:t>21</a:t>
            </a:fld>
            <a:endParaRPr lang="hu-HU"/>
          </a:p>
        </p:txBody>
      </p:sp>
    </p:spTree>
  </p:cSld>
  <p:clrMapOvr>
    <a:masterClrMapping/>
  </p:clrMapOvr>
</p:sld>
</file>

<file path=ppt/slides/slide221919.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2"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Traitement </a:t>
            </a:r>
            <a:r>
              <a:rPr lang="de-DE" sz="4400" b="1" strike="noStrike" spc="-1" dirty="0" err="1">
                <a:solidFill>
                  <a:srgbClr val="000000"/>
                </a:solidFill>
                <a:latin typeface="Calibri Light"/>
                <a:ea typeface="DejaVu Sans"/>
              </a:rPr>
              <a:t>des </a:t>
            </a:r>
            <a:r>
              <a:rPr lang="de-DE" sz="4400" b="1" strike="noStrike" spc="-1" dirty="0">
                <a:solidFill>
                  <a:srgbClr val="000000"/>
                </a:solidFill>
                <a:latin typeface="Calibri Light"/>
                <a:ea typeface="DejaVu Sans"/>
              </a:rPr>
              <a:t>dossiers de l'OEPP</a:t>
            </a:r>
            <a:endParaRPr lang="de-DE" sz="4400" b="0" strike="noStrike" spc="-1" dirty="0">
              <a:latin typeface="Arial"/>
            </a:endParaRPr>
          </a:p>
        </p:txBody>
      </p:sp>
      <p:sp>
        <p:nvSpPr>
          <p:cNvPr id="103"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104"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05" name="CustomShape 4"/>
          <p:cNvSpPr/>
          <p:nvPr/>
        </p:nvSpPr>
        <p:spPr>
          <a:xfrm>
            <a:off x="720000" y="1825561"/>
            <a:ext cx="9889006" cy="448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1800" b="1" strike="noStrike" spc="-1" dirty="0">
                <a:latin typeface="Arial"/>
              </a:rPr>
              <a:t>Règlement 2017/ 1939 : TRAITEMENT DES INFORMATIONS</a:t>
            </a:r>
            <a:endParaRPr lang="de-DE" sz="1800" b="0" strike="noStrike" spc="-1" dirty="0">
              <a:latin typeface="Arial"/>
            </a:endParaRPr>
          </a:p>
          <a:p>
            <a:pPr>
              <a:lnSpc>
                <a:spcPct val="100000"/>
              </a:lnSpc>
            </a:pPr>
            <a:endParaRPr lang="de-DE" sz="1600" b="0" strike="noStrike" spc="-1" dirty="0">
              <a:latin typeface="Arial"/>
            </a:endParaRPr>
          </a:p>
          <a:p>
            <a:pPr>
              <a:lnSpc>
                <a:spcPct val="100000"/>
              </a:lnSpc>
            </a:pPr>
            <a:r>
              <a:rPr lang="de-DE" sz="1600" b="0" strike="noStrike" spc="-1" dirty="0" err="1">
                <a:latin typeface="Arial"/>
              </a:rPr>
              <a:t>Article </a:t>
            </a:r>
            <a:r>
              <a:rPr lang="de-DE" sz="1600" b="0" strike="noStrike" spc="-1" dirty="0">
                <a:latin typeface="Arial"/>
              </a:rPr>
              <a:t>44 : </a:t>
            </a:r>
            <a:r>
              <a:rPr lang="de-DE" sz="1600" b="0" strike="noStrike" spc="-1" dirty="0" err="1">
                <a:latin typeface="Arial"/>
              </a:rPr>
              <a:t>Système de </a:t>
            </a:r>
            <a:r>
              <a:rPr lang="de-DE" sz="1600" b="0" strike="noStrike" spc="-1" dirty="0" err="1">
                <a:latin typeface="Arial"/>
              </a:rPr>
              <a:t>gestion des </a:t>
            </a:r>
            <a:r>
              <a:rPr lang="de-DE" sz="1600" b="0" strike="noStrike" spc="-1" dirty="0">
                <a:latin typeface="Arial"/>
              </a:rPr>
              <a:t>affaires</a:t>
            </a:r>
            <a:endParaRPr lang="de-DE" sz="1600" b="0" strike="noStrike" spc="-1" dirty="0">
              <a:latin typeface="Arial"/>
            </a:endParaRPr>
          </a:p>
          <a:p>
            <a:pPr>
              <a:lnSpc>
                <a:spcPct val="100000"/>
              </a:lnSpc>
            </a:pPr>
            <a:endParaRPr lang="de-DE" sz="1600" b="0" strike="noStrike" spc="-1" dirty="0">
              <a:latin typeface="Arial"/>
            </a:endParaRPr>
          </a:p>
          <a:p>
            <a:pPr>
              <a:lnSpc>
                <a:spcPct val="100000"/>
              </a:lnSpc>
            </a:pPr>
            <a:r>
              <a:rPr lang="de-DE" sz="1600" b="0" i="1" strike="noStrike" spc="-1" dirty="0">
                <a:latin typeface="Arial"/>
              </a:rPr>
              <a:t>"1. </a:t>
            </a:r>
            <a:r>
              <a:rPr lang="de-DE" sz="1600" b="0" i="1" strike="noStrike" spc="-1" dirty="0" err="1">
                <a:latin typeface="Arial"/>
              </a:rPr>
              <a:t>l</a:t>
            </a:r>
            <a:r>
              <a:rPr lang="de-DE" sz="1600" b="0" i="1" strike="noStrike" spc="-1" dirty="0">
                <a:latin typeface="Arial"/>
              </a:rPr>
              <a:t>'OEPP </a:t>
            </a:r>
            <a:r>
              <a:rPr lang="de-DE" sz="1600" b="0" i="1" strike="noStrike" spc="-1" dirty="0" err="1">
                <a:latin typeface="Arial"/>
              </a:rPr>
              <a:t>met en place </a:t>
            </a:r>
            <a:r>
              <a:rPr lang="de-DE" sz="1600" b="0" i="1" strike="noStrike" spc="-1" dirty="0">
                <a:latin typeface="Arial"/>
              </a:rPr>
              <a:t>un </a:t>
            </a:r>
            <a:r>
              <a:rPr lang="de-DE" sz="1600" b="0" i="1" strike="noStrike" spc="-1" dirty="0" err="1">
                <a:latin typeface="Arial"/>
              </a:rPr>
              <a:t>système de </a:t>
            </a:r>
            <a:r>
              <a:rPr lang="de-DE" sz="1600" b="0" i="1" strike="noStrike" spc="-1" dirty="0" err="1">
                <a:latin typeface="Arial"/>
              </a:rPr>
              <a:t>gestion des </a:t>
            </a:r>
            <a:r>
              <a:rPr lang="de-DE" sz="1600" b="0" i="1" strike="noStrike" spc="-1" dirty="0" err="1">
                <a:latin typeface="Arial"/>
              </a:rPr>
              <a:t>cas</a:t>
            </a:r>
            <a:r>
              <a:rPr lang="de-DE" sz="1600" b="0" i="1" strike="noStrike" spc="-1" dirty="0">
                <a:latin typeface="Arial"/>
              </a:rPr>
              <a:t>, </a:t>
            </a:r>
            <a:r>
              <a:rPr lang="de-DE" sz="1600" b="0" i="1" strike="noStrike" spc="-1" dirty="0" err="1">
                <a:latin typeface="Arial"/>
              </a:rPr>
              <a:t>qui </a:t>
            </a:r>
            <a:r>
              <a:rPr lang="de-DE" sz="1600" b="0" i="1" strike="noStrike" spc="-1" dirty="0" err="1">
                <a:latin typeface="Arial"/>
              </a:rPr>
              <a:t>est </a:t>
            </a:r>
            <a:r>
              <a:rPr lang="de-DE" sz="1600" b="0" i="1" strike="noStrike" spc="-1" dirty="0" err="1">
                <a:latin typeface="Arial"/>
              </a:rPr>
              <a:t>tenu </a:t>
            </a:r>
            <a:r>
              <a:rPr lang="de-DE" sz="1600" b="0" i="1" strike="noStrike" spc="-1" dirty="0">
                <a:latin typeface="Arial"/>
              </a:rPr>
              <a:t>et </a:t>
            </a:r>
            <a:r>
              <a:rPr lang="de-DE" sz="1600" b="0" i="1" strike="noStrike" spc="-1" dirty="0" err="1">
                <a:latin typeface="Arial"/>
              </a:rPr>
              <a:t>géré </a:t>
            </a:r>
            <a:r>
              <a:rPr lang="de-DE" sz="1600" b="0" i="1" strike="noStrike" spc="-1" dirty="0" err="1">
                <a:latin typeface="Arial"/>
              </a:rPr>
              <a:t>conformément </a:t>
            </a:r>
            <a:r>
              <a:rPr lang="de-DE" sz="1600" b="0" i="1" strike="noStrike" spc="-1" dirty="0" err="1">
                <a:latin typeface="Arial"/>
              </a:rPr>
              <a:t>aux </a:t>
            </a:r>
            <a:r>
              <a:rPr lang="de-DE" sz="1600" b="0" i="1" strike="noStrike" spc="-1" dirty="0" err="1">
                <a:latin typeface="Arial"/>
              </a:rPr>
              <a:t>règles </a:t>
            </a:r>
            <a:r>
              <a:rPr lang="de-DE" sz="1600" b="0" i="1" strike="noStrike" spc="-1" dirty="0" err="1">
                <a:latin typeface="Arial"/>
              </a:rPr>
              <a:t>établies </a:t>
            </a:r>
            <a:r>
              <a:rPr lang="de-DE" sz="1600" b="0" i="1" strike="noStrike" spc="-1" dirty="0">
                <a:latin typeface="Arial"/>
              </a:rPr>
              <a:t>dans le </a:t>
            </a:r>
            <a:r>
              <a:rPr lang="de-DE" sz="1600" b="0" i="1" strike="noStrike" spc="-1" dirty="0" err="1">
                <a:latin typeface="Arial"/>
              </a:rPr>
              <a:t>présent </a:t>
            </a:r>
            <a:r>
              <a:rPr lang="de-DE" sz="1600" b="0" i="1" strike="noStrike" spc="-1" dirty="0">
                <a:latin typeface="Arial"/>
              </a:rPr>
              <a:t>règlement et dans </a:t>
            </a:r>
            <a:r>
              <a:rPr lang="de-DE" sz="1600" b="0" i="1" strike="noStrike" spc="-1" dirty="0" err="1">
                <a:latin typeface="Arial"/>
              </a:rPr>
              <a:t>le </a:t>
            </a:r>
            <a:r>
              <a:rPr lang="de-DE" sz="1600" b="0" i="1" strike="noStrike" spc="-1" dirty="0" err="1">
                <a:latin typeface="Arial"/>
              </a:rPr>
              <a:t>règlement </a:t>
            </a:r>
            <a:r>
              <a:rPr lang="de-DE" sz="1600" b="0" i="1" strike="noStrike" spc="-1" dirty="0" err="1">
                <a:latin typeface="Arial"/>
              </a:rPr>
              <a:t>intérieur </a:t>
            </a:r>
            <a:r>
              <a:rPr lang="de-DE" sz="1600" b="0" i="1" strike="noStrike" spc="-1" dirty="0" err="1">
                <a:latin typeface="Arial"/>
              </a:rPr>
              <a:t>de l'</a:t>
            </a:r>
            <a:r>
              <a:rPr lang="de-DE" sz="1600" b="0" i="1" strike="noStrike" spc="-1" dirty="0">
                <a:latin typeface="Arial"/>
              </a:rPr>
              <a:t>OEPP."</a:t>
            </a:r>
          </a:p>
          <a:p>
            <a:pPr>
              <a:lnSpc>
                <a:spcPct val="100000"/>
              </a:lnSpc>
            </a:pPr>
            <a:endParaRPr lang="de-DE" sz="1600" b="0" strike="noStrike" spc="-1" dirty="0">
              <a:latin typeface="Arial"/>
            </a:endParaRPr>
          </a:p>
          <a:p>
            <a:pPr algn="just">
              <a:lnSpc>
                <a:spcPct val="100000"/>
              </a:lnSpc>
            </a:pPr>
            <a:r>
              <a:rPr lang="de-DE" sz="1600" b="0" strike="noStrike" spc="-1" dirty="0" err="1">
                <a:latin typeface="Arial"/>
              </a:rPr>
              <a:t>- Le </a:t>
            </a:r>
            <a:r>
              <a:rPr lang="de-DE" sz="1600" b="0" strike="noStrike" spc="-1" dirty="0" err="1">
                <a:latin typeface="Arial"/>
              </a:rPr>
              <a:t>système de </a:t>
            </a:r>
            <a:r>
              <a:rPr lang="de-DE" sz="1600" b="0" strike="noStrike" spc="-1" dirty="0" err="1">
                <a:latin typeface="Arial"/>
              </a:rPr>
              <a:t>gestion des </a:t>
            </a:r>
            <a:r>
              <a:rPr lang="de-DE" sz="1600" b="0" strike="noStrike" spc="-1" dirty="0" err="1">
                <a:latin typeface="Arial"/>
              </a:rPr>
              <a:t>dossiers </a:t>
            </a:r>
            <a:r>
              <a:rPr lang="de-DE" sz="1600" b="0" strike="noStrike" spc="-1" dirty="0">
                <a:latin typeface="Arial"/>
              </a:rPr>
              <a:t>permet </a:t>
            </a:r>
            <a:r>
              <a:rPr lang="de-DE" sz="1600" b="0" strike="noStrike" spc="-1" dirty="0" err="1">
                <a:latin typeface="Arial"/>
              </a:rPr>
              <a:t>de </a:t>
            </a:r>
            <a:r>
              <a:rPr lang="de-DE" sz="1600" b="0" strike="noStrike" spc="-1" dirty="0" err="1">
                <a:latin typeface="Arial"/>
              </a:rPr>
              <a:t>gérer </a:t>
            </a:r>
            <a:r>
              <a:rPr lang="de-DE" sz="1600" b="0" strike="noStrike" spc="-1" dirty="0" err="1">
                <a:latin typeface="Arial"/>
              </a:rPr>
              <a:t>les </a:t>
            </a:r>
            <a:r>
              <a:rPr lang="de-DE" sz="1600" b="0" strike="noStrike" spc="-1" dirty="0" err="1">
                <a:latin typeface="Arial"/>
              </a:rPr>
              <a:t>enquêtes </a:t>
            </a:r>
            <a:r>
              <a:rPr lang="de-DE" sz="1600" b="0" strike="noStrike" spc="-1" dirty="0">
                <a:latin typeface="Arial"/>
              </a:rPr>
              <a:t>et les </a:t>
            </a:r>
            <a:r>
              <a:rPr lang="de-DE" sz="1600" b="0" strike="noStrike" spc="-1" dirty="0" err="1">
                <a:latin typeface="Arial"/>
              </a:rPr>
              <a:t>poursuites </a:t>
            </a:r>
            <a:r>
              <a:rPr lang="de-DE" sz="1600" b="0" strike="noStrike" spc="-1" dirty="0" err="1">
                <a:latin typeface="Arial"/>
              </a:rPr>
              <a:t>menées </a:t>
            </a:r>
            <a:r>
              <a:rPr lang="de-DE" sz="1600" b="0" strike="noStrike" spc="-1" dirty="0" err="1">
                <a:latin typeface="Arial"/>
              </a:rPr>
              <a:t>par l'</a:t>
            </a:r>
            <a:r>
              <a:rPr lang="de-DE" sz="1600" b="0" strike="noStrike" spc="-1" dirty="0">
                <a:latin typeface="Arial"/>
              </a:rPr>
              <a:t>OEPP, d'</a:t>
            </a:r>
            <a:r>
              <a:rPr lang="de-DE" sz="1600" b="0" strike="noStrike" spc="-1" dirty="0" err="1">
                <a:latin typeface="Arial"/>
              </a:rPr>
              <a:t>assurer un </a:t>
            </a:r>
            <a:r>
              <a:rPr lang="de-DE" sz="1600" b="0" strike="noStrike" spc="-1" dirty="0" err="1">
                <a:latin typeface="Arial"/>
              </a:rPr>
              <a:t>accès </a:t>
            </a:r>
            <a:r>
              <a:rPr lang="de-DE" sz="1600" b="0" strike="noStrike" spc="-1" dirty="0" err="1">
                <a:latin typeface="Arial"/>
              </a:rPr>
              <a:t>sécurisé </a:t>
            </a:r>
            <a:r>
              <a:rPr lang="de-DE" sz="1600" b="0" strike="noStrike" spc="-1" dirty="0" err="1">
                <a:latin typeface="Arial"/>
              </a:rPr>
              <a:t>aux </a:t>
            </a:r>
            <a:r>
              <a:rPr lang="de-DE" sz="1600" b="0" strike="noStrike" spc="-1" dirty="0" err="1">
                <a:latin typeface="Arial"/>
              </a:rPr>
              <a:t>informations </a:t>
            </a:r>
            <a:r>
              <a:rPr lang="de-DE" sz="1600" b="0" strike="noStrike" spc="-1" dirty="0">
                <a:latin typeface="Arial"/>
              </a:rPr>
              <a:t>sur les </a:t>
            </a:r>
            <a:r>
              <a:rPr lang="de-DE" sz="1600" b="0" strike="noStrike" spc="-1" dirty="0" err="1">
                <a:latin typeface="Arial"/>
              </a:rPr>
              <a:t>enquêtes </a:t>
            </a:r>
            <a:r>
              <a:rPr lang="de-DE" sz="1600" b="0" strike="noStrike" spc="-1" dirty="0">
                <a:latin typeface="Arial"/>
              </a:rPr>
              <a:t>et les </a:t>
            </a:r>
            <a:r>
              <a:rPr lang="de-DE" sz="1600" b="0" strike="noStrike" spc="-1" dirty="0" err="1">
                <a:latin typeface="Arial"/>
              </a:rPr>
              <a:t>poursuites</a:t>
            </a:r>
            <a:r>
              <a:rPr lang="de-DE" sz="1600" b="0" strike="noStrike" spc="-1" dirty="0">
                <a:latin typeface="Arial"/>
              </a:rPr>
              <a:t>, de </a:t>
            </a:r>
            <a:r>
              <a:rPr lang="de-DE" sz="1600" b="0" strike="noStrike" spc="-1" dirty="0" err="1">
                <a:latin typeface="Arial"/>
              </a:rPr>
              <a:t>permettre </a:t>
            </a:r>
            <a:r>
              <a:rPr lang="de-DE" sz="1600" b="0" strike="noStrike" spc="-1" dirty="0" err="1">
                <a:latin typeface="Arial"/>
              </a:rPr>
              <a:t>le </a:t>
            </a:r>
            <a:r>
              <a:rPr lang="de-DE" sz="1600" b="0" strike="noStrike" spc="-1" dirty="0" err="1">
                <a:latin typeface="Arial"/>
              </a:rPr>
              <a:t>recoupement </a:t>
            </a:r>
            <a:r>
              <a:rPr lang="de-DE" sz="1600" b="0" strike="noStrike" spc="-1" dirty="0" err="1">
                <a:latin typeface="Arial"/>
              </a:rPr>
              <a:t>des </a:t>
            </a:r>
            <a:r>
              <a:rPr lang="de-DE" sz="1600" b="0" strike="noStrike" spc="-1" dirty="0" err="1">
                <a:latin typeface="Arial"/>
              </a:rPr>
              <a:t>informations </a:t>
            </a:r>
            <a:r>
              <a:rPr lang="de-DE" sz="1600" b="0" strike="noStrike" spc="-1" dirty="0">
                <a:latin typeface="Arial"/>
              </a:rPr>
              <a:t>et </a:t>
            </a:r>
            <a:r>
              <a:rPr lang="de-DE" sz="1600" b="0" strike="noStrike" spc="-1" dirty="0" err="1">
                <a:latin typeface="Arial"/>
              </a:rPr>
              <a:t>l</a:t>
            </a:r>
            <a:r>
              <a:rPr lang="de-DE" sz="1600" b="0" strike="noStrike" spc="-1" dirty="0">
                <a:latin typeface="Arial"/>
              </a:rPr>
              <a:t>'</a:t>
            </a:r>
            <a:r>
              <a:rPr lang="de-DE" sz="1600" b="0" strike="noStrike" spc="-1" dirty="0" err="1">
                <a:latin typeface="Arial"/>
              </a:rPr>
              <a:t>extraction </a:t>
            </a:r>
            <a:r>
              <a:rPr lang="de-DE" sz="1600" b="0" strike="noStrike" spc="-1" dirty="0" err="1">
                <a:latin typeface="Arial"/>
              </a:rPr>
              <a:t>de </a:t>
            </a:r>
            <a:r>
              <a:rPr lang="de-DE" sz="1600" b="0" strike="noStrike" spc="-1" dirty="0" err="1">
                <a:latin typeface="Arial"/>
              </a:rPr>
              <a:t>données </a:t>
            </a:r>
            <a:r>
              <a:rPr lang="de-DE" sz="1600" b="0" strike="noStrike" spc="-1" dirty="0" err="1">
                <a:latin typeface="Arial"/>
              </a:rPr>
              <a:t>à des </a:t>
            </a:r>
            <a:r>
              <a:rPr lang="de-DE" sz="1600" b="0" strike="noStrike" spc="-1" dirty="0" err="1">
                <a:latin typeface="Arial"/>
              </a:rPr>
              <a:t>fins d'</a:t>
            </a:r>
            <a:r>
              <a:rPr lang="de-DE" sz="1600" b="0" strike="noStrike" spc="-1" dirty="0" err="1">
                <a:latin typeface="Arial"/>
              </a:rPr>
              <a:t>analyse </a:t>
            </a:r>
            <a:r>
              <a:rPr lang="de-DE" sz="1600" b="0" strike="noStrike" spc="-1" dirty="0">
                <a:latin typeface="Arial"/>
              </a:rPr>
              <a:t>opérationnelle </a:t>
            </a:r>
            <a:r>
              <a:rPr lang="de-DE" sz="1600" b="0" strike="noStrike" spc="-1" dirty="0">
                <a:latin typeface="Arial"/>
              </a:rPr>
              <a:t>et de </a:t>
            </a:r>
            <a:r>
              <a:rPr lang="de-DE" sz="1600" b="0" strike="noStrike" spc="-1" dirty="0" err="1">
                <a:latin typeface="Arial"/>
              </a:rPr>
              <a:t>statistiques </a:t>
            </a:r>
            <a:r>
              <a:rPr lang="de-DE" sz="1600" spc="-1" dirty="0">
                <a:latin typeface="Arial"/>
              </a:rPr>
              <a:t>et de </a:t>
            </a:r>
            <a:r>
              <a:rPr lang="de-DE" sz="1600" b="0" strike="noStrike" spc="-1" dirty="0" err="1">
                <a:latin typeface="Arial"/>
              </a:rPr>
              <a:t>faciliter le </a:t>
            </a:r>
            <a:r>
              <a:rPr lang="de-DE" sz="1600" b="0" strike="noStrike" spc="-1" dirty="0" err="1">
                <a:latin typeface="Arial"/>
              </a:rPr>
              <a:t>suivi</a:t>
            </a:r>
            <a:r>
              <a:rPr lang="de-DE" sz="1600" b="0" strike="noStrike" spc="-1" dirty="0">
                <a:latin typeface="Arial"/>
              </a:rPr>
              <a:t>.</a:t>
            </a:r>
          </a:p>
          <a:p>
            <a:pPr algn="just">
              <a:lnSpc>
                <a:spcPct val="100000"/>
              </a:lnSpc>
            </a:pPr>
            <a:endParaRPr lang="de-DE" sz="1600" b="0" strike="noStrike" spc="-1" dirty="0">
              <a:latin typeface="Arial"/>
            </a:endParaRPr>
          </a:p>
          <a:p>
            <a:pPr algn="just">
              <a:lnSpc>
                <a:spcPct val="100000"/>
              </a:lnSpc>
            </a:pPr>
            <a:r>
              <a:rPr lang="de-DE" sz="1600" b="0" strike="noStrike" spc="-1" dirty="0" err="1">
                <a:latin typeface="Arial"/>
              </a:rPr>
              <a:t>- Le </a:t>
            </a:r>
            <a:r>
              <a:rPr lang="de-DE" sz="1600" b="0" strike="noStrike" spc="-1" dirty="0" err="1">
                <a:latin typeface="Arial"/>
              </a:rPr>
              <a:t>système de </a:t>
            </a:r>
            <a:r>
              <a:rPr lang="de-DE" sz="1600" b="0" strike="noStrike" spc="-1" dirty="0" err="1">
                <a:latin typeface="Arial"/>
              </a:rPr>
              <a:t>gestion des </a:t>
            </a:r>
            <a:r>
              <a:rPr lang="de-DE" sz="1600" b="0" strike="noStrike" spc="-1" dirty="0" err="1">
                <a:latin typeface="Arial"/>
              </a:rPr>
              <a:t>affaires </a:t>
            </a:r>
            <a:r>
              <a:rPr lang="de-DE" sz="1600" b="0" strike="noStrike" spc="-1" dirty="0" err="1">
                <a:latin typeface="Arial"/>
              </a:rPr>
              <a:t>contient </a:t>
            </a:r>
            <a:r>
              <a:rPr lang="de-DE" sz="1600" b="0" strike="noStrike" spc="-1" dirty="0">
                <a:latin typeface="Arial"/>
              </a:rPr>
              <a:t>un </a:t>
            </a:r>
            <a:r>
              <a:rPr lang="de-DE" sz="1600" b="0" strike="noStrike" spc="-1" dirty="0" err="1">
                <a:latin typeface="Arial"/>
              </a:rPr>
              <a:t>registre </a:t>
            </a:r>
            <a:r>
              <a:rPr lang="de-DE" sz="1600" b="0" strike="noStrike" spc="-1" dirty="0" err="1">
                <a:latin typeface="Arial"/>
              </a:rPr>
              <a:t>d'</a:t>
            </a:r>
            <a:r>
              <a:rPr lang="de-DE" sz="1600" b="0" strike="noStrike" spc="-1" dirty="0" err="1">
                <a:latin typeface="Arial"/>
              </a:rPr>
              <a:t>informations</a:t>
            </a:r>
            <a:r>
              <a:rPr lang="de-DE" sz="1600" b="0" strike="noStrike" spc="-1" dirty="0">
                <a:latin typeface="Arial"/>
              </a:rPr>
              <a:t>, un </a:t>
            </a:r>
            <a:r>
              <a:rPr lang="de-DE" sz="1600" b="0" strike="noStrike" spc="-1" dirty="0" err="1">
                <a:latin typeface="Arial"/>
              </a:rPr>
              <a:t>index </a:t>
            </a:r>
            <a:r>
              <a:rPr lang="de-DE" sz="1600" b="0" strike="noStrike" spc="-1" dirty="0" err="1">
                <a:latin typeface="Arial"/>
              </a:rPr>
              <a:t>de </a:t>
            </a:r>
            <a:r>
              <a:rPr lang="de-DE" sz="1600" b="0" strike="noStrike" spc="-1" dirty="0">
                <a:latin typeface="Arial"/>
              </a:rPr>
              <a:t>tous les </a:t>
            </a:r>
            <a:r>
              <a:rPr lang="de-DE" sz="1600" b="0" strike="noStrike" spc="-1" dirty="0" err="1">
                <a:latin typeface="Arial"/>
              </a:rPr>
              <a:t>dossiers d'</a:t>
            </a:r>
            <a:r>
              <a:rPr lang="de-DE" sz="1600" b="0" strike="noStrike" spc="-1" dirty="0" err="1">
                <a:latin typeface="Arial"/>
              </a:rPr>
              <a:t>affaires </a:t>
            </a:r>
            <a:r>
              <a:rPr lang="de-DE" sz="1600" spc="-1" dirty="0">
                <a:latin typeface="Arial"/>
              </a:rPr>
              <a:t>et </a:t>
            </a:r>
            <a:r>
              <a:rPr lang="de-DE" sz="1600" b="0" strike="noStrike" spc="-1" dirty="0">
                <a:latin typeface="Arial"/>
              </a:rPr>
              <a:t>toutes les </a:t>
            </a:r>
            <a:r>
              <a:rPr lang="de-DE" sz="1600" b="0" strike="noStrike" spc="-1" dirty="0" err="1">
                <a:latin typeface="Arial"/>
              </a:rPr>
              <a:t>informations </a:t>
            </a:r>
            <a:r>
              <a:rPr lang="de-DE" sz="1600" b="0" strike="noStrike" spc="-1" dirty="0" err="1">
                <a:latin typeface="Arial"/>
              </a:rPr>
              <a:t>des </a:t>
            </a:r>
            <a:r>
              <a:rPr lang="de-DE" sz="1600" b="0" strike="noStrike" spc="-1" dirty="0" err="1">
                <a:latin typeface="Arial"/>
              </a:rPr>
              <a:t>dossiers d'</a:t>
            </a:r>
            <a:r>
              <a:rPr lang="de-DE" sz="1600" b="0" strike="noStrike" spc="-1" dirty="0" err="1">
                <a:latin typeface="Arial"/>
              </a:rPr>
              <a:t>affaires </a:t>
            </a:r>
            <a:r>
              <a:rPr lang="de-DE" sz="1600" b="0" strike="noStrike" spc="-1" dirty="0" err="1">
                <a:latin typeface="Arial"/>
              </a:rPr>
              <a:t>stockées </a:t>
            </a:r>
            <a:r>
              <a:rPr lang="de-DE" sz="1600" b="0" strike="noStrike" spc="-1" dirty="0" err="1">
                <a:latin typeface="Arial"/>
              </a:rPr>
              <a:t>électroniquement</a:t>
            </a:r>
            <a:r>
              <a:rPr lang="de-DE" sz="1600" b="0" strike="noStrike" spc="-1" dirty="0">
                <a:latin typeface="Arial"/>
              </a:rPr>
              <a:t>. </a:t>
            </a:r>
            <a:r>
              <a:rPr lang="de-DE" sz="1600" b="0" strike="noStrike" spc="-1" dirty="0">
                <a:latin typeface="Arial"/>
              </a:rPr>
              <a:t>L</a:t>
            </a:r>
            <a:r>
              <a:rPr lang="de-DE" sz="1600" b="0" strike="noStrike" spc="-1" dirty="0" err="1">
                <a:latin typeface="Arial"/>
              </a:rPr>
              <a:t>'</a:t>
            </a:r>
            <a:r>
              <a:rPr lang="de-DE" sz="1600" b="0" strike="noStrike" spc="-1" dirty="0" err="1">
                <a:latin typeface="Arial"/>
              </a:rPr>
              <a:t>index </a:t>
            </a:r>
            <a:r>
              <a:rPr lang="de-DE" sz="1600" b="0" strike="noStrike" spc="-1" dirty="0">
                <a:latin typeface="Arial"/>
              </a:rPr>
              <a:t>ne </a:t>
            </a:r>
            <a:r>
              <a:rPr lang="de-DE" sz="1600" b="0" strike="noStrike" spc="-1" dirty="0" err="1">
                <a:latin typeface="Arial"/>
              </a:rPr>
              <a:t>contient </a:t>
            </a:r>
            <a:r>
              <a:rPr lang="de-DE" sz="1600" b="0" strike="noStrike" spc="-1" dirty="0">
                <a:latin typeface="Arial"/>
              </a:rPr>
              <a:t>pas </a:t>
            </a:r>
            <a:r>
              <a:rPr lang="de-DE" sz="1600" b="0" strike="noStrike" spc="-1" dirty="0" err="1">
                <a:latin typeface="Arial"/>
              </a:rPr>
              <a:t>de </a:t>
            </a:r>
            <a:r>
              <a:rPr lang="de-DE" sz="1600" b="0" strike="noStrike" spc="-1" dirty="0" err="1">
                <a:latin typeface="Arial"/>
              </a:rPr>
              <a:t>données </a:t>
            </a:r>
            <a:r>
              <a:rPr lang="de-DE" sz="1600" b="0" strike="noStrike" spc="-1" dirty="0">
                <a:latin typeface="Arial"/>
              </a:rPr>
              <a:t>personnelles opérationnelles </a:t>
            </a:r>
            <a:r>
              <a:rPr lang="de-DE" sz="1600" b="0" strike="noStrike" spc="-1" dirty="0" err="1">
                <a:latin typeface="Arial"/>
              </a:rPr>
              <a:t>autres </a:t>
            </a:r>
            <a:r>
              <a:rPr lang="de-DE" sz="1600" b="0" strike="noStrike" spc="-1" dirty="0" err="1">
                <a:latin typeface="Arial"/>
              </a:rPr>
              <a:t>que </a:t>
            </a:r>
            <a:r>
              <a:rPr lang="de-DE" sz="1600" b="0" strike="noStrike" spc="-1" dirty="0" err="1">
                <a:latin typeface="Arial"/>
              </a:rPr>
              <a:t>celles </a:t>
            </a:r>
            <a:r>
              <a:rPr lang="de-DE" sz="1600" b="0" strike="noStrike" spc="-1" dirty="0" err="1">
                <a:latin typeface="Arial"/>
              </a:rPr>
              <a:t>nécessaires à </a:t>
            </a:r>
            <a:r>
              <a:rPr lang="de-DE" sz="1600" b="0" strike="noStrike" spc="-1" dirty="0" err="1">
                <a:latin typeface="Arial"/>
              </a:rPr>
              <a:t>l'</a:t>
            </a:r>
            <a:r>
              <a:rPr lang="de-DE" sz="1600" b="0" strike="noStrike" spc="-1" dirty="0" err="1">
                <a:latin typeface="Arial"/>
              </a:rPr>
              <a:t>identification des </a:t>
            </a:r>
            <a:r>
              <a:rPr lang="de-DE" sz="1600" b="0" strike="noStrike" spc="-1" dirty="0" err="1">
                <a:latin typeface="Arial"/>
              </a:rPr>
              <a:t>affaires </a:t>
            </a:r>
            <a:r>
              <a:rPr lang="de-DE" sz="1600" b="0" strike="noStrike" spc="-1" dirty="0" err="1">
                <a:latin typeface="Arial"/>
              </a:rPr>
              <a:t>ou à l'</a:t>
            </a:r>
            <a:r>
              <a:rPr lang="de-DE" sz="1600" b="0" strike="noStrike" spc="-1" dirty="0" err="1">
                <a:latin typeface="Arial"/>
              </a:rPr>
              <a:t>établissement de </a:t>
            </a:r>
            <a:r>
              <a:rPr lang="de-DE" sz="1600" b="0" strike="noStrike" spc="-1" dirty="0" err="1">
                <a:latin typeface="Arial"/>
              </a:rPr>
              <a:t>liens entre </a:t>
            </a:r>
            <a:r>
              <a:rPr lang="de-DE" sz="1600" b="0" strike="noStrike" spc="-1" dirty="0" err="1">
                <a:latin typeface="Arial"/>
              </a:rPr>
              <a:t>les </a:t>
            </a:r>
            <a:r>
              <a:rPr lang="de-DE" sz="1600" b="0" strike="noStrike" spc="-1" dirty="0">
                <a:latin typeface="Arial"/>
              </a:rPr>
              <a:t>différents </a:t>
            </a:r>
            <a:r>
              <a:rPr lang="de-DE" sz="1600" b="0" strike="noStrike" spc="-1" dirty="0" err="1">
                <a:latin typeface="Arial"/>
              </a:rPr>
              <a:t>dossiers</a:t>
            </a:r>
            <a:r>
              <a:rPr lang="de-DE" sz="1600" b="0" strike="noStrike" spc="-1" dirty="0">
                <a:latin typeface="Arial"/>
              </a:rPr>
              <a:t>.</a:t>
            </a:r>
          </a:p>
        </p:txBody>
      </p:sp>
      <p:sp>
        <p:nvSpPr>
          <p:cNvPr id="2" name="Dia számának helye 1">
            <a:extLst>
              <a:ext uri="{FF2B5EF4-FFF2-40B4-BE49-F238E27FC236}">
                <a16:creationId xmlns:a16="http://schemas.microsoft.com/office/drawing/2014/main" id="{8E47C9C8-CD4C-4744-A51C-131576FEC4D3}"/>
              </a:ext>
            </a:extLst>
          </p:cNvPr>
          <p:cNvSpPr>
            <a:spLocks noGrp="1"/>
          </p:cNvSpPr>
          <p:nvPr>
            <p:ph type="sldNum" sz="quarter" idx="12"/>
          </p:nvPr>
        </p:nvSpPr>
        <p:spPr/>
        <p:txBody>
          <a:bodyPr/>
          <a:lstStyle/>
          <a:p>
            <a:fld id="{7579CEA6-CDEA-4F41-8961-74C0A3507F1C}" type="slidenum">
              <a:rPr lang="hu-HU" smtClean="0"/>
              <a:t>22</a:t>
            </a:fld>
            <a:endParaRPr lang="hu-HU"/>
          </a:p>
        </p:txBody>
      </p:sp>
    </p:spTree>
  </p:cSld>
  <p:clrMapOvr>
    <a:masterClrMapping/>
  </p:clrMapOvr>
</p:sld>
</file>

<file path=ppt/slides/slide231616.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0"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Traitement </a:t>
            </a:r>
            <a:r>
              <a:rPr lang="de-DE" sz="4400" b="1" strike="noStrike" spc="-1" dirty="0" err="1">
                <a:solidFill>
                  <a:srgbClr val="000000"/>
                </a:solidFill>
                <a:latin typeface="Calibri Light"/>
                <a:ea typeface="DejaVu Sans"/>
              </a:rPr>
              <a:t>des </a:t>
            </a:r>
            <a:r>
              <a:rPr lang="de-DE" sz="4400" b="1" strike="noStrike" spc="-1" dirty="0">
                <a:solidFill>
                  <a:srgbClr val="000000"/>
                </a:solidFill>
                <a:latin typeface="Calibri Light"/>
                <a:ea typeface="DejaVu Sans"/>
              </a:rPr>
              <a:t>dossiers de l'OEPP</a:t>
            </a:r>
            <a:endParaRPr lang="de-DE" sz="4400" b="0" strike="noStrike" spc="-1" dirty="0">
              <a:latin typeface="Arial"/>
            </a:endParaRPr>
          </a:p>
        </p:txBody>
      </p:sp>
      <p:sp>
        <p:nvSpPr>
          <p:cNvPr id="111"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113" name="CustomShape 4"/>
          <p:cNvSpPr/>
          <p:nvPr/>
        </p:nvSpPr>
        <p:spPr>
          <a:xfrm>
            <a:off x="838080" y="1688401"/>
            <a:ext cx="9780758" cy="4667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800" b="1" strike="noStrike" spc="-1" dirty="0">
                <a:latin typeface="Calibri"/>
              </a:rPr>
              <a:t>Règlement 2017/ 1939 : TRAITEMENT DES INFORMATIONS</a:t>
            </a:r>
            <a:endParaRPr lang="de-DE" sz="2800" b="0" strike="noStrike" spc="-1" dirty="0">
              <a:latin typeface="Arial"/>
            </a:endParaRPr>
          </a:p>
          <a:p>
            <a:pPr>
              <a:lnSpc>
                <a:spcPct val="100000"/>
              </a:lnSpc>
            </a:pPr>
            <a:r>
              <a:rPr lang="de-DE" sz="2400" b="0" strike="noStrike" spc="-1" dirty="0" err="1">
                <a:latin typeface="Calibri"/>
              </a:rPr>
              <a:t>Article </a:t>
            </a:r>
            <a:r>
              <a:rPr lang="de-DE" sz="2400" b="0" strike="noStrike" spc="-1" dirty="0">
                <a:latin typeface="Calibri"/>
              </a:rPr>
              <a:t>46 : Accès </a:t>
            </a:r>
            <a:r>
              <a:rPr lang="de-DE" sz="2400" b="0" strike="noStrike" spc="-1" dirty="0" err="1">
                <a:latin typeface="Calibri"/>
              </a:rPr>
              <a:t>au </a:t>
            </a:r>
            <a:r>
              <a:rPr lang="de-DE" sz="2400" b="0" strike="noStrike" spc="-1" dirty="0" err="1">
                <a:latin typeface="Calibri"/>
              </a:rPr>
              <a:t>système de </a:t>
            </a:r>
            <a:r>
              <a:rPr lang="de-DE" sz="2400" b="0" strike="noStrike" spc="-1" dirty="0" err="1">
                <a:latin typeface="Calibri"/>
              </a:rPr>
              <a:t>gestion des </a:t>
            </a:r>
            <a:r>
              <a:rPr lang="de-DE" sz="2400" b="0" strike="noStrike" spc="-1" dirty="0" err="1">
                <a:latin typeface="Calibri"/>
              </a:rPr>
              <a:t>dossiers</a:t>
            </a:r>
            <a:endParaRPr lang="de-DE" sz="2400" b="0" strike="noStrike" spc="-1" dirty="0">
              <a:latin typeface="Arial"/>
            </a:endParaRPr>
          </a:p>
          <a:p>
            <a:pPr marL="457200" indent="-457200">
              <a:lnSpc>
                <a:spcPct val="100000"/>
              </a:lnSpc>
              <a:buFontTx/>
              <a:buChar char="-"/>
            </a:pPr>
            <a:r>
              <a:rPr lang="de-DE" sz="2400" b="0" strike="noStrike" spc="-1" dirty="0" err="1">
                <a:latin typeface="Calibri"/>
              </a:rPr>
              <a:t>un accès </a:t>
            </a:r>
            <a:r>
              <a:rPr lang="de-DE" sz="2400" b="0" strike="noStrike" spc="-1" dirty="0" err="1">
                <a:latin typeface="Calibri"/>
              </a:rPr>
              <a:t>direct </a:t>
            </a:r>
            <a:r>
              <a:rPr lang="de-DE" sz="2400" b="0" strike="noStrike" spc="-1" dirty="0" err="1">
                <a:latin typeface="Calibri"/>
              </a:rPr>
              <a:t>au </a:t>
            </a:r>
            <a:r>
              <a:rPr lang="de-DE" sz="2400" b="0" strike="noStrike" spc="-1" dirty="0" err="1">
                <a:latin typeface="Calibri"/>
              </a:rPr>
              <a:t>registre </a:t>
            </a:r>
            <a:r>
              <a:rPr lang="de-DE" sz="2400" b="0" strike="noStrike" spc="-1" dirty="0">
                <a:latin typeface="Calibri"/>
              </a:rPr>
              <a:t>et </a:t>
            </a:r>
            <a:r>
              <a:rPr lang="de-DE" sz="2400" b="0" strike="noStrike" spc="-1" dirty="0" err="1">
                <a:latin typeface="Calibri"/>
              </a:rPr>
              <a:t>à l</a:t>
            </a:r>
            <a:r>
              <a:rPr lang="de-DE" sz="2400" b="0" strike="noStrike" spc="-1" dirty="0" err="1">
                <a:latin typeface="Calibri"/>
              </a:rPr>
              <a:t>'</a:t>
            </a:r>
            <a:r>
              <a:rPr lang="de-DE" sz="2400" b="0" strike="noStrike" spc="-1" dirty="0" err="1">
                <a:latin typeface="Calibri"/>
              </a:rPr>
              <a:t>index </a:t>
            </a:r>
            <a:r>
              <a:rPr lang="de-DE" sz="2400" spc="-1" dirty="0" err="1">
                <a:latin typeface="Calibri"/>
              </a:rPr>
              <a:t>est </a:t>
            </a:r>
            <a:r>
              <a:rPr lang="de-DE" sz="2400" spc="-1" dirty="0" err="1">
                <a:latin typeface="Calibri"/>
              </a:rPr>
              <a:t>accordé </a:t>
            </a:r>
            <a:r>
              <a:rPr lang="de-DE" sz="2400" b="0" strike="noStrike" spc="-1" dirty="0" err="1">
                <a:latin typeface="Calibri"/>
              </a:rPr>
              <a:t>au </a:t>
            </a:r>
            <a:r>
              <a:rPr lang="de-DE" sz="2400" b="0" strike="noStrike" spc="-1" dirty="0" err="1">
                <a:latin typeface="Calibri"/>
              </a:rPr>
              <a:t>procureur </a:t>
            </a:r>
            <a:r>
              <a:rPr lang="de-DE" sz="2400" b="0" strike="noStrike" spc="-1" dirty="0">
                <a:latin typeface="Calibri"/>
              </a:rPr>
              <a:t>en chef européen</a:t>
            </a:r>
            <a:r>
              <a:rPr lang="de-DE" sz="2400" b="0" strike="noStrike" spc="-1" dirty="0">
                <a:latin typeface="Calibri"/>
              </a:rPr>
              <a:t>, </a:t>
            </a:r>
            <a:r>
              <a:rPr lang="de-DE" sz="2400" b="0" strike="noStrike" spc="-1" dirty="0" err="1">
                <a:latin typeface="Calibri"/>
              </a:rPr>
              <a:t>aux </a:t>
            </a:r>
            <a:r>
              <a:rPr lang="de-DE" sz="2400" b="0" strike="noStrike" spc="-1" dirty="0" err="1">
                <a:latin typeface="Calibri"/>
              </a:rPr>
              <a:t>procureurs en </a:t>
            </a:r>
            <a:r>
              <a:rPr lang="de-DE" sz="2400" b="0" strike="noStrike" spc="-1" dirty="0">
                <a:latin typeface="Calibri"/>
              </a:rPr>
              <a:t>chef adjoints</a:t>
            </a:r>
            <a:r>
              <a:rPr lang="de-DE" sz="2400" b="0" strike="noStrike" spc="-1" dirty="0">
                <a:latin typeface="Calibri"/>
              </a:rPr>
              <a:t>, aux </a:t>
            </a:r>
            <a:r>
              <a:rPr lang="de-DE" sz="2400" b="0" strike="noStrike" spc="-1" dirty="0" err="1">
                <a:latin typeface="Calibri"/>
              </a:rPr>
              <a:t>autres </a:t>
            </a:r>
            <a:r>
              <a:rPr lang="de-DE" sz="2400" b="0" strike="noStrike" spc="-1" dirty="0" err="1">
                <a:latin typeface="Calibri"/>
              </a:rPr>
              <a:t>procureurs </a:t>
            </a:r>
            <a:r>
              <a:rPr lang="de-DE" sz="2400" b="0" strike="noStrike" spc="-1" dirty="0">
                <a:latin typeface="Calibri"/>
              </a:rPr>
              <a:t>européens </a:t>
            </a:r>
            <a:r>
              <a:rPr lang="de-DE" sz="2400" b="0" strike="noStrike" spc="-1" dirty="0">
                <a:latin typeface="Calibri"/>
              </a:rPr>
              <a:t>et </a:t>
            </a:r>
            <a:r>
              <a:rPr lang="de-DE" sz="2400" b="0" strike="noStrike" spc="-1" dirty="0" err="1">
                <a:latin typeface="Calibri"/>
              </a:rPr>
              <a:t>aux </a:t>
            </a:r>
            <a:r>
              <a:rPr lang="de-DE" sz="2400" b="0" strike="noStrike" spc="-1" dirty="0" err="1">
                <a:latin typeface="Calibri"/>
              </a:rPr>
              <a:t>procureurs </a:t>
            </a:r>
            <a:r>
              <a:rPr lang="de-DE" sz="2400" b="0" strike="noStrike" spc="-1" dirty="0" err="1">
                <a:latin typeface="Calibri"/>
              </a:rPr>
              <a:t>délégués </a:t>
            </a:r>
            <a:r>
              <a:rPr lang="de-DE" sz="2400" b="0" strike="noStrike" spc="-1" dirty="0">
                <a:latin typeface="Calibri"/>
              </a:rPr>
              <a:t>européens.</a:t>
            </a:r>
            <a:endParaRPr lang="de-DE" sz="2400" b="0" strike="noStrike" spc="-1" dirty="0">
              <a:latin typeface="Calibri"/>
            </a:endParaRPr>
          </a:p>
          <a:p>
            <a:pPr marL="457200" indent="-457200">
              <a:lnSpc>
                <a:spcPct val="100000"/>
              </a:lnSpc>
              <a:buFontTx/>
              <a:buChar char="-"/>
            </a:pPr>
            <a:r>
              <a:rPr lang="de-DE" sz="2400" b="0" strike="noStrike" spc="-1" dirty="0" err="1">
                <a:latin typeface="Calibri"/>
              </a:rPr>
              <a:t>un accès </a:t>
            </a:r>
            <a:r>
              <a:rPr lang="de-DE" sz="2400" b="0" strike="noStrike" spc="-1" dirty="0" err="1">
                <a:latin typeface="Calibri"/>
              </a:rPr>
              <a:t>direct </a:t>
            </a:r>
            <a:r>
              <a:rPr lang="de-DE" sz="2400" b="0" strike="noStrike" spc="-1" dirty="0" err="1">
                <a:latin typeface="Calibri"/>
              </a:rPr>
              <a:t>aux </a:t>
            </a:r>
            <a:r>
              <a:rPr lang="de-DE" sz="2400" b="0" strike="noStrike" spc="-1" dirty="0" err="1">
                <a:latin typeface="Calibri"/>
              </a:rPr>
              <a:t>informations </a:t>
            </a:r>
            <a:r>
              <a:rPr lang="de-DE" sz="2400" b="0" strike="noStrike" spc="-1" dirty="0" err="1">
                <a:latin typeface="Calibri"/>
              </a:rPr>
              <a:t>stockées </a:t>
            </a:r>
            <a:r>
              <a:rPr lang="de-DE" sz="2400" b="0" strike="noStrike" spc="-1" dirty="0" err="1">
                <a:latin typeface="Calibri"/>
              </a:rPr>
              <a:t>électroniquement </a:t>
            </a:r>
            <a:r>
              <a:rPr lang="de-DE" sz="2400" b="0" strike="noStrike" spc="-1" dirty="0">
                <a:latin typeface="Calibri"/>
              </a:rPr>
              <a:t>dans </a:t>
            </a:r>
            <a:r>
              <a:rPr lang="de-DE" sz="2400" b="0" strike="noStrike" spc="-1" dirty="0" err="1">
                <a:latin typeface="Calibri"/>
              </a:rPr>
              <a:t>le </a:t>
            </a:r>
            <a:r>
              <a:rPr lang="de-DE" sz="2400" b="0" strike="noStrike" spc="-1" dirty="0" err="1">
                <a:latin typeface="Calibri"/>
              </a:rPr>
              <a:t>système de </a:t>
            </a:r>
            <a:r>
              <a:rPr lang="de-DE" sz="2400" b="0" strike="noStrike" spc="-1" dirty="0" err="1">
                <a:latin typeface="Calibri"/>
              </a:rPr>
              <a:t>gestion des </a:t>
            </a:r>
            <a:r>
              <a:rPr lang="de-DE" sz="2400" b="0" strike="noStrike" spc="-1" dirty="0" err="1">
                <a:latin typeface="Calibri"/>
              </a:rPr>
              <a:t>affaires </a:t>
            </a:r>
            <a:r>
              <a:rPr lang="de-DE" sz="2400" b="0" strike="noStrike" spc="-1" dirty="0" err="1">
                <a:latin typeface="Calibri"/>
              </a:rPr>
              <a:t>est </a:t>
            </a:r>
            <a:r>
              <a:rPr lang="de-DE" sz="2400" b="0" strike="noStrike" spc="-1" dirty="0" err="1">
                <a:latin typeface="Calibri"/>
              </a:rPr>
              <a:t>accordé </a:t>
            </a:r>
            <a:r>
              <a:rPr lang="de-DE" sz="2400" b="0" strike="noStrike" spc="-1" dirty="0" err="1">
                <a:latin typeface="Calibri"/>
              </a:rPr>
              <a:t>au </a:t>
            </a:r>
            <a:r>
              <a:rPr lang="de-DE" sz="2400" b="0" strike="noStrike" spc="-1" dirty="0" err="1">
                <a:latin typeface="Calibri"/>
              </a:rPr>
              <a:t>procureur </a:t>
            </a:r>
            <a:r>
              <a:rPr lang="de-DE" sz="2400" b="0" strike="noStrike" spc="-1" dirty="0">
                <a:latin typeface="Calibri"/>
              </a:rPr>
              <a:t>européen de </a:t>
            </a:r>
            <a:r>
              <a:rPr lang="de-DE" sz="2400" b="0" strike="noStrike" spc="-1" dirty="0" err="1">
                <a:latin typeface="Calibri"/>
              </a:rPr>
              <a:t>surveillance </a:t>
            </a:r>
            <a:r>
              <a:rPr lang="de-DE" sz="2400" b="0" strike="noStrike" spc="-1" dirty="0" err="1">
                <a:latin typeface="Calibri"/>
              </a:rPr>
              <a:t>ainsi qu'</a:t>
            </a:r>
            <a:r>
              <a:rPr lang="de-DE" sz="2400" b="0" strike="noStrike" spc="-1" dirty="0" err="1">
                <a:latin typeface="Calibri"/>
              </a:rPr>
              <a:t>à </a:t>
            </a:r>
            <a:r>
              <a:rPr lang="de-DE" sz="2400" b="0" strike="noStrike" spc="-1" dirty="0" err="1">
                <a:latin typeface="Calibri"/>
              </a:rPr>
              <a:t>la </a:t>
            </a:r>
            <a:r>
              <a:rPr lang="de-DE" sz="2400" b="0" strike="noStrike" spc="-1" dirty="0">
                <a:latin typeface="Calibri"/>
              </a:rPr>
              <a:t>chambre permanente </a:t>
            </a:r>
            <a:r>
              <a:rPr lang="de-DE" sz="2400" b="0" strike="noStrike" spc="-1" dirty="0" err="1">
                <a:latin typeface="Calibri"/>
              </a:rPr>
              <a:t>compétente</a:t>
            </a:r>
            <a:r>
              <a:rPr lang="de-DE" sz="2400" b="0" strike="noStrike" spc="-1" dirty="0">
                <a:latin typeface="Calibri"/>
              </a:rPr>
              <a:t>.</a:t>
            </a:r>
          </a:p>
          <a:p>
            <a:pPr marL="457200" indent="-457200">
              <a:lnSpc>
                <a:spcPct val="100000"/>
              </a:lnSpc>
              <a:buFontTx/>
              <a:buChar char="-"/>
            </a:pPr>
            <a:r>
              <a:rPr lang="de-DE" sz="2400" b="0" strike="noStrike" spc="-1" dirty="0" err="1">
                <a:latin typeface="Calibri"/>
              </a:rPr>
              <a:t>les autres </a:t>
            </a:r>
            <a:r>
              <a:rPr lang="de-DE" sz="2400" b="0" strike="noStrike" spc="-1" dirty="0" err="1">
                <a:latin typeface="Calibri"/>
              </a:rPr>
              <a:t>procureurs </a:t>
            </a:r>
            <a:r>
              <a:rPr lang="de-DE" sz="2400" b="0" strike="noStrike" spc="-1" dirty="0" err="1">
                <a:latin typeface="Calibri"/>
              </a:rPr>
              <a:t>délégués </a:t>
            </a:r>
            <a:r>
              <a:rPr lang="de-DE" sz="2400" b="0" strike="noStrike" spc="-1" dirty="0">
                <a:latin typeface="Calibri"/>
              </a:rPr>
              <a:t>européens </a:t>
            </a:r>
            <a:r>
              <a:rPr lang="de-DE" sz="2400" b="0" strike="noStrike" spc="-1" dirty="0" err="1">
                <a:latin typeface="Calibri"/>
              </a:rPr>
              <a:t>peuvent </a:t>
            </a:r>
            <a:r>
              <a:rPr lang="de-DE" sz="2400" b="0" strike="noStrike" spc="-1" dirty="0" err="1">
                <a:latin typeface="Calibri"/>
              </a:rPr>
              <a:t>demander l'</a:t>
            </a:r>
            <a:r>
              <a:rPr lang="de-DE" sz="2400" b="0" strike="noStrike" spc="-1" dirty="0" err="1">
                <a:latin typeface="Calibri"/>
              </a:rPr>
              <a:t>accès </a:t>
            </a:r>
            <a:r>
              <a:rPr lang="de-DE" sz="2400" b="0" strike="noStrike" spc="-1" dirty="0" err="1">
                <a:latin typeface="Calibri"/>
              </a:rPr>
              <a:t>aux </a:t>
            </a:r>
            <a:r>
              <a:rPr lang="de-DE" sz="2400" b="0" strike="noStrike" spc="-1" dirty="0" err="1">
                <a:latin typeface="Calibri"/>
              </a:rPr>
              <a:t>informations </a:t>
            </a:r>
            <a:r>
              <a:rPr lang="de-DE" sz="2400" b="0" strike="noStrike" spc="-1" dirty="0" err="1">
                <a:latin typeface="Calibri"/>
              </a:rPr>
              <a:t>stockées </a:t>
            </a:r>
            <a:r>
              <a:rPr lang="de-DE" sz="2400" b="0" strike="noStrike" spc="-1" dirty="0" err="1">
                <a:latin typeface="Calibri"/>
              </a:rPr>
              <a:t>électroniquement </a:t>
            </a:r>
            <a:r>
              <a:rPr lang="de-DE" sz="2400" b="0" strike="noStrike" spc="-1" dirty="0">
                <a:latin typeface="Calibri"/>
              </a:rPr>
              <a:t>dans </a:t>
            </a:r>
            <a:r>
              <a:rPr lang="de-DE" sz="2400" b="0" strike="noStrike" spc="-1" dirty="0" err="1">
                <a:latin typeface="Calibri"/>
              </a:rPr>
              <a:t>le </a:t>
            </a:r>
            <a:r>
              <a:rPr lang="de-DE" sz="2400" b="0" strike="noStrike" spc="-1" dirty="0" err="1">
                <a:latin typeface="Calibri"/>
              </a:rPr>
              <a:t>système de </a:t>
            </a:r>
            <a:r>
              <a:rPr lang="de-DE" sz="2400" b="0" strike="noStrike" spc="-1" dirty="0" err="1">
                <a:latin typeface="Calibri"/>
              </a:rPr>
              <a:t>gestion des </a:t>
            </a:r>
            <a:r>
              <a:rPr lang="de-DE" sz="2400" b="0" strike="noStrike" spc="-1" dirty="0" err="1">
                <a:latin typeface="Calibri"/>
              </a:rPr>
              <a:t>affaires </a:t>
            </a:r>
            <a:r>
              <a:rPr lang="de-DE" sz="2400" b="0" strike="noStrike" spc="-1" dirty="0" err="1">
                <a:latin typeface="Calibri"/>
              </a:rPr>
              <a:t>ainsi qu</a:t>
            </a:r>
            <a:r>
              <a:rPr lang="de-DE" sz="2400" b="0" strike="noStrike" spc="-1" dirty="0" err="1">
                <a:latin typeface="Calibri"/>
              </a:rPr>
              <a:t>'</a:t>
            </a:r>
            <a:r>
              <a:rPr lang="de-DE" sz="2400" b="0" strike="noStrike" spc="-1" dirty="0" err="1">
                <a:latin typeface="Calibri"/>
              </a:rPr>
              <a:t>à </a:t>
            </a:r>
            <a:r>
              <a:rPr lang="de-DE" sz="2400" b="0" strike="noStrike" spc="-1" dirty="0" err="1">
                <a:latin typeface="Calibri"/>
              </a:rPr>
              <a:t>tout </a:t>
            </a:r>
            <a:r>
              <a:rPr lang="de-DE" sz="2400" b="0" strike="noStrike" spc="-1" dirty="0" err="1">
                <a:latin typeface="Calibri"/>
              </a:rPr>
              <a:t>dossier</a:t>
            </a:r>
            <a:r>
              <a:rPr lang="de-DE" sz="2400" b="0" strike="noStrike" spc="-1" dirty="0">
                <a:latin typeface="Calibri"/>
              </a:rPr>
              <a:t>. </a:t>
            </a:r>
            <a:endParaRPr lang="de-DE" sz="2400" b="0" strike="noStrike" spc="-1" dirty="0">
              <a:latin typeface="Arial"/>
            </a:endParaRPr>
          </a:p>
        </p:txBody>
      </p:sp>
      <p:sp>
        <p:nvSpPr>
          <p:cNvPr id="2" name="Dia számának helye 1">
            <a:extLst>
              <a:ext uri="{FF2B5EF4-FFF2-40B4-BE49-F238E27FC236}">
                <a16:creationId xmlns:a16="http://schemas.microsoft.com/office/drawing/2014/main" id="{BAA4127F-DC4A-445D-8D05-B720F797B381}"/>
              </a:ext>
            </a:extLst>
          </p:cNvPr>
          <p:cNvSpPr>
            <a:spLocks noGrp="1"/>
          </p:cNvSpPr>
          <p:nvPr>
            <p:ph type="sldNum" sz="quarter" idx="12"/>
          </p:nvPr>
        </p:nvSpPr>
        <p:spPr/>
        <p:txBody>
          <a:bodyPr/>
          <a:lstStyle/>
          <a:p>
            <a:fld id="{7579CEA6-CDEA-4F41-8961-74C0A3507F1C}" type="slidenum">
              <a:rPr lang="hu-HU" smtClean="0"/>
              <a:t>23</a:t>
            </a:fld>
            <a:endParaRPr lang="hu-HU"/>
          </a:p>
        </p:txBody>
      </p:sp>
    </p:spTree>
  </p:cSld>
  <p:clrMapOvr>
    <a:masterClrMapping/>
  </p:clrMapOvr>
</p:sld>
</file>

<file path=ppt/slides/slide241010.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6"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Traitement </a:t>
            </a:r>
            <a:r>
              <a:rPr lang="de-DE" sz="4400" b="1" strike="noStrike" spc="-1" dirty="0" err="1">
                <a:solidFill>
                  <a:srgbClr val="000000"/>
                </a:solidFill>
                <a:latin typeface="Calibri Light"/>
                <a:ea typeface="DejaVu Sans"/>
              </a:rPr>
              <a:t>des </a:t>
            </a:r>
            <a:r>
              <a:rPr lang="de-DE" sz="4400" b="1" strike="noStrike" spc="-1" dirty="0">
                <a:solidFill>
                  <a:srgbClr val="000000"/>
                </a:solidFill>
                <a:latin typeface="Calibri Light"/>
                <a:ea typeface="DejaVu Sans"/>
              </a:rPr>
              <a:t>dossiers de l'OEPP</a:t>
            </a:r>
            <a:endParaRPr lang="de-DE" sz="4400" b="0" strike="noStrike" spc="-1" dirty="0">
              <a:latin typeface="Arial"/>
            </a:endParaRPr>
          </a:p>
        </p:txBody>
      </p:sp>
      <p:sp>
        <p:nvSpPr>
          <p:cNvPr id="107"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108"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09" name="CustomShape 4"/>
          <p:cNvSpPr/>
          <p:nvPr/>
        </p:nvSpPr>
        <p:spPr>
          <a:xfrm>
            <a:off x="838080" y="1688400"/>
            <a:ext cx="9770926" cy="52826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1800" b="1" strike="noStrike" spc="-1" dirty="0">
                <a:latin typeface="Arial"/>
              </a:rPr>
              <a:t>Règlement 2017/ 1939 : TRAITEMENT DES INFORMATIONS</a:t>
            </a:r>
            <a:endParaRPr lang="de-DE" sz="1800" b="0" strike="noStrike" spc="-1" dirty="0">
              <a:latin typeface="Arial"/>
            </a:endParaRPr>
          </a:p>
          <a:p>
            <a:pPr>
              <a:lnSpc>
                <a:spcPct val="100000"/>
              </a:lnSpc>
            </a:pPr>
            <a:endParaRPr lang="de-DE" sz="1600" b="0" strike="noStrike" spc="-1" dirty="0">
              <a:latin typeface="Arial"/>
            </a:endParaRPr>
          </a:p>
          <a:p>
            <a:pPr>
              <a:lnSpc>
                <a:spcPct val="100000"/>
              </a:lnSpc>
            </a:pPr>
            <a:r>
              <a:rPr lang="de-DE" sz="1600" b="0" strike="noStrike" spc="-1" dirty="0" err="1">
                <a:latin typeface="Arial"/>
              </a:rPr>
              <a:t>Article </a:t>
            </a:r>
            <a:r>
              <a:rPr lang="de-DE" sz="1600" b="0" strike="noStrike" spc="-1" dirty="0">
                <a:latin typeface="Arial"/>
              </a:rPr>
              <a:t>45 : </a:t>
            </a:r>
            <a:r>
              <a:rPr lang="de-DE" sz="1600" b="0" strike="noStrike" spc="-1" dirty="0" err="1">
                <a:latin typeface="Arial"/>
              </a:rPr>
              <a:t>Dossiers de </a:t>
            </a:r>
            <a:r>
              <a:rPr lang="de-DE" sz="1600" b="0" strike="noStrike" spc="-1" dirty="0" err="1">
                <a:latin typeface="Arial"/>
              </a:rPr>
              <a:t>l</a:t>
            </a:r>
            <a:r>
              <a:rPr lang="de-DE" sz="1600" b="0" strike="noStrike" spc="-1" dirty="0" err="1">
                <a:latin typeface="Arial"/>
              </a:rPr>
              <a:t>'</a:t>
            </a:r>
            <a:r>
              <a:rPr lang="de-DE" sz="1600" b="0" strike="noStrike" spc="-1" dirty="0">
                <a:latin typeface="Arial"/>
              </a:rPr>
              <a:t>OEPP</a:t>
            </a:r>
          </a:p>
          <a:p>
            <a:pPr>
              <a:lnSpc>
                <a:spcPct val="100000"/>
              </a:lnSpc>
            </a:pPr>
            <a:endParaRPr lang="de-DE" sz="1600" b="0" strike="noStrike" spc="-1" dirty="0">
              <a:latin typeface="Arial"/>
            </a:endParaRPr>
          </a:p>
          <a:p>
            <a:pPr>
              <a:lnSpc>
                <a:spcPct val="100000"/>
              </a:lnSpc>
            </a:pPr>
            <a:r>
              <a:rPr lang="de-DE" sz="1600" b="0" i="1" strike="noStrike" spc="-1" dirty="0">
                <a:latin typeface="Arial"/>
              </a:rPr>
              <a:t>" 1) </a:t>
            </a:r>
            <a:r>
              <a:rPr lang="de-DE" sz="1600" b="0" i="1" strike="noStrike" spc="-1" dirty="0" err="1">
                <a:latin typeface="Arial"/>
              </a:rPr>
              <a:t>Lorsque </a:t>
            </a:r>
            <a:r>
              <a:rPr lang="de-DE" sz="1600" b="0" i="1" strike="noStrike" spc="-1" dirty="0" err="1">
                <a:latin typeface="Arial"/>
              </a:rPr>
              <a:t>l'</a:t>
            </a:r>
            <a:r>
              <a:rPr lang="de-DE" sz="1600" b="0" i="1" strike="noStrike" spc="-1" dirty="0">
                <a:latin typeface="Arial"/>
              </a:rPr>
              <a:t>OEPP </a:t>
            </a:r>
            <a:r>
              <a:rPr lang="de-DE" sz="1600" b="0" i="1" strike="noStrike" spc="-1" dirty="0" err="1">
                <a:latin typeface="Arial"/>
              </a:rPr>
              <a:t>décide </a:t>
            </a:r>
            <a:r>
              <a:rPr lang="de-DE" sz="1600" b="0" i="1" strike="noStrike" spc="-1" dirty="0" err="1">
                <a:latin typeface="Arial"/>
              </a:rPr>
              <a:t>d'</a:t>
            </a:r>
            <a:r>
              <a:rPr lang="de-DE" sz="1600" b="0" i="1" strike="noStrike" spc="-1" dirty="0">
                <a:latin typeface="Arial"/>
              </a:rPr>
              <a:t>ouvrir une </a:t>
            </a:r>
            <a:r>
              <a:rPr lang="de-DE" sz="1600" b="0" i="1" strike="noStrike" spc="-1" dirty="0" err="1">
                <a:latin typeface="Arial"/>
              </a:rPr>
              <a:t>enquête </a:t>
            </a:r>
            <a:r>
              <a:rPr lang="de-DE" sz="1600" b="0" i="1" strike="noStrike" spc="-1" dirty="0" err="1">
                <a:latin typeface="Arial"/>
              </a:rPr>
              <a:t>ou d'</a:t>
            </a:r>
            <a:r>
              <a:rPr lang="de-DE" sz="1600" b="0" i="1" strike="noStrike" spc="-1" dirty="0" err="1">
                <a:latin typeface="Arial"/>
              </a:rPr>
              <a:t>exercer </a:t>
            </a:r>
            <a:r>
              <a:rPr lang="de-DE" sz="1600" b="0" i="1" strike="noStrike" spc="-1" dirty="0" err="1">
                <a:latin typeface="Arial"/>
              </a:rPr>
              <a:t>son </a:t>
            </a:r>
            <a:r>
              <a:rPr lang="de-DE" sz="1600" b="0" i="1" strike="noStrike" spc="-1" dirty="0" err="1">
                <a:latin typeface="Arial"/>
              </a:rPr>
              <a:t>droit d</a:t>
            </a:r>
            <a:r>
              <a:rPr lang="de-DE" sz="1600" b="0" i="1" strike="noStrike" spc="-1" dirty="0" err="1">
                <a:latin typeface="Arial"/>
              </a:rPr>
              <a:t>'</a:t>
            </a:r>
            <a:r>
              <a:rPr lang="de-DE" sz="1600" b="0" i="1" strike="noStrike" spc="-1" dirty="0" err="1">
                <a:latin typeface="Arial"/>
              </a:rPr>
              <a:t>évocation </a:t>
            </a:r>
            <a:r>
              <a:rPr lang="de-DE" sz="1600" b="0" i="1" strike="noStrike" spc="-1" dirty="0" err="1">
                <a:latin typeface="Arial"/>
              </a:rPr>
              <a:t>conformément </a:t>
            </a:r>
            <a:r>
              <a:rPr lang="de-DE" sz="1600" b="0" i="1" strike="noStrike" spc="-1" dirty="0" err="1">
                <a:latin typeface="Arial"/>
              </a:rPr>
              <a:t>au </a:t>
            </a:r>
            <a:r>
              <a:rPr lang="de-DE" sz="1600" b="0" i="1" strike="noStrike" spc="-1" dirty="0" err="1">
                <a:latin typeface="Arial"/>
              </a:rPr>
              <a:t>présent </a:t>
            </a:r>
            <a:r>
              <a:rPr lang="de-DE" sz="1600" b="0" i="1" strike="noStrike" spc="-1" dirty="0">
                <a:latin typeface="Arial"/>
              </a:rPr>
              <a:t>règlement, </a:t>
            </a:r>
            <a:r>
              <a:rPr lang="de-DE" sz="1600" b="0" i="1" strike="noStrike" spc="-1" dirty="0" err="1">
                <a:latin typeface="Arial"/>
              </a:rPr>
              <a:t>le </a:t>
            </a:r>
            <a:r>
              <a:rPr lang="de-DE" sz="1600" b="0" i="1" strike="noStrike" spc="-1" dirty="0" err="1">
                <a:latin typeface="Arial"/>
              </a:rPr>
              <a:t>procureur </a:t>
            </a:r>
            <a:r>
              <a:rPr lang="de-DE" sz="1600" b="0" i="1" strike="noStrike" spc="-1" dirty="0" err="1">
                <a:latin typeface="Arial"/>
              </a:rPr>
              <a:t>délégué </a:t>
            </a:r>
            <a:r>
              <a:rPr lang="de-DE" sz="1600" b="0" i="1" strike="noStrike" spc="-1" dirty="0">
                <a:latin typeface="Arial"/>
              </a:rPr>
              <a:t>européen </a:t>
            </a:r>
            <a:r>
              <a:rPr lang="de-DE" sz="1600" b="0" i="1" strike="noStrike" spc="-1" dirty="0" err="1">
                <a:latin typeface="Arial"/>
              </a:rPr>
              <a:t>de traitement </a:t>
            </a:r>
            <a:r>
              <a:rPr lang="de-DE" sz="1600" b="0" i="1" strike="noStrike" spc="-1" dirty="0">
                <a:latin typeface="Arial"/>
              </a:rPr>
              <a:t>ouvre un </a:t>
            </a:r>
            <a:r>
              <a:rPr lang="de-DE" sz="1600" b="0" i="1" strike="noStrike" spc="-1" dirty="0" err="1">
                <a:latin typeface="Arial"/>
              </a:rPr>
              <a:t>dossier</a:t>
            </a:r>
            <a:r>
              <a:rPr lang="de-DE" sz="1600" b="0" i="1" strike="noStrike" spc="-1" dirty="0">
                <a:latin typeface="Arial"/>
              </a:rPr>
              <a:t>.</a:t>
            </a:r>
          </a:p>
          <a:p>
            <a:pPr>
              <a:lnSpc>
                <a:spcPct val="100000"/>
              </a:lnSpc>
            </a:pPr>
            <a:r>
              <a:rPr lang="de-DE" sz="1600" b="0" i="1" strike="noStrike" spc="-1" dirty="0" err="1">
                <a:latin typeface="Arial"/>
              </a:rPr>
              <a:t>Le </a:t>
            </a:r>
            <a:r>
              <a:rPr lang="de-DE" sz="1600" b="0" i="1" strike="noStrike" spc="-1" dirty="0" err="1">
                <a:latin typeface="Arial"/>
              </a:rPr>
              <a:t>dossier </a:t>
            </a:r>
            <a:r>
              <a:rPr lang="de-DE" sz="1600" b="0" i="1" strike="noStrike" spc="-1" dirty="0" err="1">
                <a:latin typeface="Arial"/>
              </a:rPr>
              <a:t>contient </a:t>
            </a:r>
            <a:r>
              <a:rPr lang="de-DE" sz="1600" b="0" i="1" strike="noStrike" spc="-1" dirty="0">
                <a:latin typeface="Arial"/>
              </a:rPr>
              <a:t>tous </a:t>
            </a:r>
            <a:r>
              <a:rPr lang="de-DE" sz="1600" b="0" i="1" strike="noStrike" spc="-1" dirty="0" err="1">
                <a:latin typeface="Arial"/>
              </a:rPr>
              <a:t>les </a:t>
            </a:r>
            <a:r>
              <a:rPr lang="de-DE" sz="1600" b="0" i="1" strike="noStrike" spc="-1" dirty="0" err="1">
                <a:latin typeface="Arial"/>
              </a:rPr>
              <a:t>renseignements </a:t>
            </a:r>
            <a:r>
              <a:rPr lang="de-DE" sz="1600" b="0" i="1" strike="noStrike" spc="-1" dirty="0">
                <a:latin typeface="Arial"/>
              </a:rPr>
              <a:t>et </a:t>
            </a:r>
            <a:r>
              <a:rPr lang="de-DE" sz="1600" b="0" i="1" strike="noStrike" spc="-1" dirty="0" err="1">
                <a:latin typeface="Arial"/>
              </a:rPr>
              <a:t>éléments de preuve </a:t>
            </a:r>
            <a:r>
              <a:rPr lang="de-DE" sz="1600" b="0" i="1" strike="noStrike" spc="-1" dirty="0" err="1">
                <a:latin typeface="Arial"/>
              </a:rPr>
              <a:t>dont </a:t>
            </a:r>
            <a:r>
              <a:rPr lang="de-DE" sz="1600" b="0" i="1" strike="noStrike" spc="-1" dirty="0" err="1">
                <a:latin typeface="Arial"/>
              </a:rPr>
              <a:t>dispose </a:t>
            </a:r>
            <a:r>
              <a:rPr lang="de-DE" sz="1600" b="0" i="1" strike="noStrike" spc="-1" dirty="0" err="1">
                <a:latin typeface="Arial"/>
              </a:rPr>
              <a:t>le </a:t>
            </a:r>
            <a:r>
              <a:rPr lang="de-DE" sz="1600" b="0" i="1" strike="noStrike" spc="-1" dirty="0" err="1">
                <a:latin typeface="Arial"/>
              </a:rPr>
              <a:t>procureur </a:t>
            </a:r>
            <a:r>
              <a:rPr lang="de-DE" sz="1600" b="0" i="1" strike="noStrike" spc="-1" dirty="0" err="1">
                <a:latin typeface="Arial"/>
              </a:rPr>
              <a:t>délégué </a:t>
            </a:r>
            <a:r>
              <a:rPr lang="de-DE" sz="1600" b="0" i="1" strike="noStrike" spc="-1" dirty="0">
                <a:latin typeface="Arial"/>
              </a:rPr>
              <a:t>européen </a:t>
            </a:r>
            <a:r>
              <a:rPr lang="de-DE" sz="1600" b="0" i="1" strike="noStrike" spc="-1" dirty="0" err="1">
                <a:latin typeface="Arial"/>
              </a:rPr>
              <a:t>et qui </a:t>
            </a:r>
            <a:r>
              <a:rPr lang="de-DE" sz="1600" b="0" i="1" strike="noStrike" spc="-1" dirty="0" err="1">
                <a:latin typeface="Arial"/>
              </a:rPr>
              <a:t>se rapportent </a:t>
            </a:r>
            <a:r>
              <a:rPr lang="de-DE" sz="1600" b="0" i="1" strike="noStrike" spc="-1" dirty="0" err="1">
                <a:latin typeface="Arial"/>
              </a:rPr>
              <a:t>à </a:t>
            </a:r>
            <a:r>
              <a:rPr lang="de-DE" sz="1600" b="0" i="1" strike="noStrike" spc="-1" dirty="0" err="1">
                <a:latin typeface="Arial"/>
              </a:rPr>
              <a:t>l'</a:t>
            </a:r>
            <a:r>
              <a:rPr lang="de-DE" sz="1600" b="0" i="1" strike="noStrike" spc="-1" dirty="0" err="1">
                <a:latin typeface="Arial"/>
              </a:rPr>
              <a:t>enquête </a:t>
            </a:r>
            <a:r>
              <a:rPr lang="de-DE" sz="1600" b="0" i="1" strike="noStrike" spc="-1" dirty="0" err="1">
                <a:latin typeface="Arial"/>
              </a:rPr>
              <a:t>ou aux </a:t>
            </a:r>
            <a:r>
              <a:rPr lang="de-DE" sz="1600" b="0" i="1" strike="noStrike" spc="-1" dirty="0" err="1">
                <a:latin typeface="Arial"/>
              </a:rPr>
              <a:t>poursuites engagées </a:t>
            </a:r>
            <a:r>
              <a:rPr lang="de-DE" sz="1600" b="0" i="1" strike="noStrike" spc="-1" dirty="0" err="1">
                <a:latin typeface="Arial"/>
              </a:rPr>
              <a:t>par </a:t>
            </a:r>
            <a:r>
              <a:rPr lang="de-DE" sz="1600" b="0" i="1" strike="noStrike" spc="-1" dirty="0" err="1">
                <a:latin typeface="Arial"/>
              </a:rPr>
              <a:t>l</a:t>
            </a:r>
            <a:r>
              <a:rPr lang="de-DE" sz="1600" b="0" i="1" strike="noStrike" spc="-1" dirty="0" err="1">
                <a:latin typeface="Arial"/>
              </a:rPr>
              <a:t>'</a:t>
            </a:r>
            <a:r>
              <a:rPr lang="de-DE" sz="1600" b="0" i="1" strike="noStrike" spc="-1" dirty="0">
                <a:latin typeface="Arial"/>
              </a:rPr>
              <a:t>OEPP. (...)"</a:t>
            </a:r>
          </a:p>
          <a:p>
            <a:pPr>
              <a:lnSpc>
                <a:spcPct val="100000"/>
              </a:lnSpc>
            </a:pPr>
            <a:endParaRPr lang="de-DE" sz="1600" b="0" strike="noStrike" spc="-1" dirty="0">
              <a:latin typeface="Arial"/>
            </a:endParaRPr>
          </a:p>
          <a:p>
            <a:pPr marL="285750" indent="-285750">
              <a:lnSpc>
                <a:spcPct val="100000"/>
              </a:lnSpc>
              <a:buFontTx/>
              <a:buChar char="-"/>
            </a:pPr>
            <a:r>
              <a:rPr lang="de-DE" sz="1600" b="0" strike="noStrike" spc="-1" dirty="0" err="1">
                <a:latin typeface="Arial"/>
              </a:rPr>
              <a:t>le </a:t>
            </a:r>
            <a:r>
              <a:rPr lang="de-DE" sz="1600" b="0" strike="noStrike" spc="-1" dirty="0" err="1">
                <a:latin typeface="Arial"/>
              </a:rPr>
              <a:t>dossier </a:t>
            </a:r>
            <a:r>
              <a:rPr lang="de-DE" sz="1600" b="0" strike="noStrike" spc="-1" dirty="0" err="1">
                <a:latin typeface="Arial"/>
              </a:rPr>
              <a:t>est </a:t>
            </a:r>
            <a:r>
              <a:rPr lang="de-DE" sz="1600" b="0" strike="noStrike" spc="-1" dirty="0" err="1">
                <a:latin typeface="Arial"/>
              </a:rPr>
              <a:t>géré </a:t>
            </a:r>
            <a:r>
              <a:rPr lang="de-DE" sz="1600" b="0" strike="noStrike" spc="-1" dirty="0" err="1">
                <a:latin typeface="Arial"/>
              </a:rPr>
              <a:t>par </a:t>
            </a:r>
            <a:r>
              <a:rPr lang="de-DE" sz="1600" b="0" strike="noStrike" spc="-1" dirty="0" err="1">
                <a:latin typeface="Arial"/>
              </a:rPr>
              <a:t>le </a:t>
            </a:r>
            <a:r>
              <a:rPr lang="de-DE" sz="1600" b="0" strike="noStrike" spc="-1" dirty="0" err="1">
                <a:latin typeface="Arial"/>
              </a:rPr>
              <a:t>procureur </a:t>
            </a:r>
            <a:r>
              <a:rPr lang="de-DE" sz="1600" b="0" strike="noStrike" spc="-1" dirty="0" err="1">
                <a:latin typeface="Arial"/>
              </a:rPr>
              <a:t>délégué </a:t>
            </a:r>
            <a:r>
              <a:rPr lang="de-DE" sz="1600" b="0" strike="noStrike" spc="-1" dirty="0">
                <a:latin typeface="Arial"/>
              </a:rPr>
              <a:t>européen de </a:t>
            </a:r>
            <a:r>
              <a:rPr lang="de-DE" sz="1600" b="0" strike="noStrike" spc="-1" dirty="0" err="1">
                <a:latin typeface="Arial"/>
              </a:rPr>
              <a:t>traitement </a:t>
            </a:r>
            <a:r>
              <a:rPr lang="de-DE" sz="1600" b="0" strike="noStrike" spc="-1" dirty="0" err="1">
                <a:latin typeface="Arial"/>
              </a:rPr>
              <a:t>conformément à </a:t>
            </a:r>
            <a:r>
              <a:rPr lang="de-DE" sz="1600" b="0" strike="noStrike" spc="-1" dirty="0" err="1">
                <a:latin typeface="Arial"/>
              </a:rPr>
              <a:t>la </a:t>
            </a:r>
            <a:r>
              <a:rPr lang="de-DE" sz="1600" b="0" strike="noStrike" spc="-1" dirty="0" err="1">
                <a:latin typeface="Arial"/>
              </a:rPr>
              <a:t>loi </a:t>
            </a:r>
            <a:r>
              <a:rPr lang="de-DE" sz="1600" b="0" strike="noStrike" spc="-1" dirty="0" err="1">
                <a:latin typeface="Arial"/>
              </a:rPr>
              <a:t>de </a:t>
            </a:r>
            <a:r>
              <a:rPr lang="de-DE" sz="1600" b="0" strike="noStrike" spc="-1" dirty="0">
                <a:latin typeface="Arial"/>
              </a:rPr>
              <a:t>son État membre.</a:t>
            </a:r>
          </a:p>
          <a:p>
            <a:pPr marL="285750" indent="-285750">
              <a:lnSpc>
                <a:spcPct val="100000"/>
              </a:lnSpc>
              <a:buFontTx/>
              <a:buChar char="-"/>
            </a:pPr>
            <a:r>
              <a:rPr lang="de-DE" sz="1600" b="0" strike="noStrike" spc="-1" dirty="0" err="1">
                <a:latin typeface="Arial"/>
              </a:rPr>
              <a:t>le </a:t>
            </a:r>
            <a:r>
              <a:rPr lang="de-DE" sz="1600" b="0" strike="noStrike" spc="-1" dirty="0" err="1">
                <a:latin typeface="Arial"/>
              </a:rPr>
              <a:t>règlement </a:t>
            </a:r>
            <a:r>
              <a:rPr lang="de-DE" sz="1600" b="0" strike="noStrike" spc="-1" dirty="0" err="1">
                <a:latin typeface="Arial"/>
              </a:rPr>
              <a:t>intérieur </a:t>
            </a:r>
            <a:r>
              <a:rPr lang="de-DE" sz="1600" b="0" strike="noStrike" spc="-1" dirty="0" err="1">
                <a:latin typeface="Arial"/>
              </a:rPr>
              <a:t>de l'</a:t>
            </a:r>
            <a:r>
              <a:rPr lang="de-DE" sz="1600" b="0" strike="noStrike" spc="-1" dirty="0">
                <a:latin typeface="Arial"/>
              </a:rPr>
              <a:t>OEPP </a:t>
            </a:r>
            <a:r>
              <a:rPr lang="de-DE" sz="1600" b="0" strike="noStrike" spc="-1" dirty="0" err="1">
                <a:latin typeface="Arial"/>
              </a:rPr>
              <a:t>peut </a:t>
            </a:r>
            <a:r>
              <a:rPr lang="de-DE" sz="1600" b="0" strike="noStrike" spc="-1" dirty="0" err="1">
                <a:latin typeface="Arial"/>
              </a:rPr>
              <a:t>inclure des </a:t>
            </a:r>
            <a:r>
              <a:rPr lang="de-DE" sz="1600" b="0" strike="noStrike" spc="-1" dirty="0" err="1">
                <a:latin typeface="Arial"/>
              </a:rPr>
              <a:t>règles </a:t>
            </a:r>
            <a:r>
              <a:rPr lang="de-DE" sz="1600" b="0" strike="noStrike" spc="-1" dirty="0">
                <a:latin typeface="Arial"/>
              </a:rPr>
              <a:t>relatives à </a:t>
            </a:r>
            <a:r>
              <a:rPr lang="de-DE" sz="1600" b="0" strike="noStrike" spc="-1" dirty="0" err="1">
                <a:latin typeface="Arial"/>
              </a:rPr>
              <a:t>l</a:t>
            </a:r>
            <a:r>
              <a:rPr lang="de-DE" sz="1600" b="0" strike="noStrike" spc="-1" dirty="0">
                <a:latin typeface="Arial"/>
              </a:rPr>
              <a:t>'</a:t>
            </a:r>
            <a:r>
              <a:rPr lang="de-DE" sz="1600" b="0" strike="noStrike" spc="-1" dirty="0" err="1">
                <a:latin typeface="Arial"/>
              </a:rPr>
              <a:t>organisation </a:t>
            </a:r>
            <a:r>
              <a:rPr lang="de-DE" sz="1600" b="0" strike="noStrike" spc="-1" dirty="0">
                <a:latin typeface="Arial"/>
              </a:rPr>
              <a:t>et à la </a:t>
            </a:r>
            <a:r>
              <a:rPr lang="de-DE" sz="1600" b="0" strike="noStrike" spc="-1" dirty="0" err="1">
                <a:latin typeface="Arial"/>
              </a:rPr>
              <a:t>gestion </a:t>
            </a:r>
            <a:r>
              <a:rPr lang="de-DE" sz="1600" b="0" strike="noStrike" spc="-1" dirty="0" err="1">
                <a:latin typeface="Arial"/>
              </a:rPr>
              <a:t>des </a:t>
            </a:r>
            <a:r>
              <a:rPr lang="de-DE" sz="1600" b="0" strike="noStrike" spc="-1" dirty="0" err="1">
                <a:latin typeface="Arial"/>
              </a:rPr>
              <a:t>dossiers </a:t>
            </a:r>
            <a:r>
              <a:rPr lang="de-DE" sz="1600" b="0" strike="noStrike" spc="-1" dirty="0" err="1">
                <a:latin typeface="Arial"/>
              </a:rPr>
              <a:t>dans </a:t>
            </a:r>
            <a:r>
              <a:rPr lang="de-DE" sz="1600" b="0" strike="noStrike" spc="-1" dirty="0" err="1">
                <a:latin typeface="Arial"/>
              </a:rPr>
              <a:t>la </a:t>
            </a:r>
            <a:r>
              <a:rPr lang="de-DE" sz="1600" b="0" strike="noStrike" spc="-1" dirty="0" err="1">
                <a:latin typeface="Arial"/>
              </a:rPr>
              <a:t>mesure </a:t>
            </a:r>
            <a:r>
              <a:rPr lang="de-DE" sz="1600" b="0" strike="noStrike" spc="-1" dirty="0" err="1">
                <a:latin typeface="Arial"/>
              </a:rPr>
              <a:t>nécessaire </a:t>
            </a:r>
            <a:r>
              <a:rPr lang="de-DE" sz="1600" b="0" strike="noStrike" spc="-1" dirty="0" err="1">
                <a:latin typeface="Arial"/>
              </a:rPr>
              <a:t>pour </a:t>
            </a:r>
            <a:r>
              <a:rPr lang="de-DE" sz="1600" b="0" strike="noStrike" spc="-1" dirty="0" err="1">
                <a:latin typeface="Arial"/>
              </a:rPr>
              <a:t>assurer le </a:t>
            </a:r>
            <a:r>
              <a:rPr lang="de-DE" sz="1600" b="0" strike="noStrike" spc="-1" dirty="0" err="1">
                <a:latin typeface="Arial"/>
              </a:rPr>
              <a:t>fonctionnement </a:t>
            </a:r>
            <a:r>
              <a:rPr lang="de-DE" sz="1600" b="0" strike="noStrike" spc="-1" dirty="0" err="1">
                <a:latin typeface="Arial"/>
              </a:rPr>
              <a:t>de l'</a:t>
            </a:r>
            <a:r>
              <a:rPr lang="de-DE" sz="1600" b="0" strike="noStrike" spc="-1" dirty="0">
                <a:latin typeface="Arial"/>
              </a:rPr>
              <a:t>OEPP </a:t>
            </a:r>
            <a:r>
              <a:rPr lang="de-DE" sz="1600" b="0" strike="noStrike" spc="-1" dirty="0">
                <a:latin typeface="Arial"/>
              </a:rPr>
              <a:t>en</a:t>
            </a:r>
            <a:r>
              <a:rPr lang="de-DE" sz="1600" b="0" strike="noStrike" spc="-1" dirty="0" err="1">
                <a:latin typeface="Arial"/>
              </a:rPr>
              <a:t> tant que </a:t>
            </a:r>
            <a:r>
              <a:rPr lang="de-DE" sz="1600" b="0" strike="noStrike" spc="-1" dirty="0" err="1">
                <a:latin typeface="Arial"/>
              </a:rPr>
              <a:t>bureau </a:t>
            </a:r>
            <a:r>
              <a:rPr lang="de-DE" sz="1600" b="0" strike="noStrike" spc="-1" dirty="0" err="1">
                <a:latin typeface="Arial"/>
              </a:rPr>
              <a:t>unique</a:t>
            </a:r>
            <a:r>
              <a:rPr lang="de-DE" sz="1600" b="0" strike="noStrike" spc="-1" dirty="0">
                <a:latin typeface="Arial"/>
              </a:rPr>
              <a:t>. </a:t>
            </a:r>
          </a:p>
          <a:p>
            <a:pPr marL="285750" indent="-285750">
              <a:lnSpc>
                <a:spcPct val="100000"/>
              </a:lnSpc>
              <a:buFontTx/>
              <a:buChar char="-"/>
            </a:pPr>
            <a:r>
              <a:rPr lang="de-DE" sz="1600" b="0" strike="noStrike" spc="-1" dirty="0" err="1">
                <a:latin typeface="Arial"/>
              </a:rPr>
              <a:t>l'accès </a:t>
            </a:r>
            <a:r>
              <a:rPr lang="de-DE" sz="1600" b="0" strike="noStrike" spc="-1" dirty="0" err="1">
                <a:latin typeface="Arial"/>
              </a:rPr>
              <a:t>au </a:t>
            </a:r>
            <a:r>
              <a:rPr lang="de-DE" sz="1600" b="0" strike="noStrike" spc="-1" dirty="0" err="1">
                <a:latin typeface="Arial"/>
              </a:rPr>
              <a:t>dossier de </a:t>
            </a:r>
            <a:r>
              <a:rPr lang="de-DE" sz="1600" b="0" strike="noStrike" spc="-1" dirty="0" err="1">
                <a:latin typeface="Arial"/>
              </a:rPr>
              <a:t>l'affaire </a:t>
            </a:r>
            <a:r>
              <a:rPr lang="de-DE" sz="1600" b="0" strike="noStrike" spc="-1" dirty="0" err="1">
                <a:latin typeface="Arial"/>
              </a:rPr>
              <a:t>par les </a:t>
            </a:r>
            <a:r>
              <a:rPr lang="de-DE" sz="1600" b="0" strike="noStrike" spc="-1" dirty="0" err="1">
                <a:latin typeface="Arial"/>
              </a:rPr>
              <a:t>suspects </a:t>
            </a:r>
            <a:r>
              <a:rPr lang="de-DE" sz="1600" b="0" strike="noStrike" spc="-1" dirty="0">
                <a:latin typeface="Arial"/>
              </a:rPr>
              <a:t>et les </a:t>
            </a:r>
            <a:r>
              <a:rPr lang="de-DE" sz="1600" b="0" strike="noStrike" spc="-1" dirty="0" err="1">
                <a:latin typeface="Arial"/>
              </a:rPr>
              <a:t>personnes </a:t>
            </a:r>
            <a:r>
              <a:rPr lang="de-DE" sz="1600" b="0" strike="noStrike" spc="-1" dirty="0" err="1">
                <a:latin typeface="Arial"/>
              </a:rPr>
              <a:t>accusées </a:t>
            </a:r>
            <a:r>
              <a:rPr lang="de-DE" sz="1600" b="0" strike="noStrike" spc="-1" dirty="0" err="1">
                <a:latin typeface="Arial"/>
              </a:rPr>
              <a:t>ainsi que par </a:t>
            </a:r>
            <a:r>
              <a:rPr lang="de-DE" sz="1600" b="0" strike="noStrike" spc="-1" dirty="0" err="1">
                <a:latin typeface="Arial"/>
              </a:rPr>
              <a:t>les </a:t>
            </a:r>
            <a:r>
              <a:rPr lang="de-DE" sz="1600" b="0" strike="noStrike" spc="-1" dirty="0" err="1">
                <a:latin typeface="Arial"/>
              </a:rPr>
              <a:t>autres </a:t>
            </a:r>
            <a:r>
              <a:rPr lang="de-DE" sz="1600" b="0" strike="noStrike" spc="-1" dirty="0" err="1">
                <a:latin typeface="Arial"/>
              </a:rPr>
              <a:t>personnes </a:t>
            </a:r>
            <a:r>
              <a:rPr lang="de-DE" sz="1600" b="0" strike="noStrike" spc="-1" dirty="0" err="1">
                <a:latin typeface="Arial"/>
              </a:rPr>
              <a:t>impliquées dans </a:t>
            </a:r>
            <a:r>
              <a:rPr lang="de-DE" sz="1600" b="0" strike="noStrike" spc="-1" dirty="0">
                <a:latin typeface="Arial"/>
              </a:rPr>
              <a:t>la </a:t>
            </a:r>
            <a:r>
              <a:rPr lang="de-DE" sz="1600" b="0" strike="noStrike" spc="-1" dirty="0" err="1">
                <a:latin typeface="Arial"/>
              </a:rPr>
              <a:t>procédure </a:t>
            </a:r>
            <a:r>
              <a:rPr lang="de-DE" sz="1600" b="0" strike="noStrike" spc="-1" dirty="0" err="1">
                <a:latin typeface="Arial"/>
              </a:rPr>
              <a:t>est </a:t>
            </a:r>
            <a:r>
              <a:rPr lang="de-DE" sz="1600" b="0" strike="noStrike" spc="-1" dirty="0" err="1">
                <a:latin typeface="Arial"/>
              </a:rPr>
              <a:t>accordé </a:t>
            </a:r>
            <a:r>
              <a:rPr lang="de-DE" sz="1600" b="0" strike="noStrike" spc="-1" dirty="0" err="1">
                <a:latin typeface="Arial"/>
              </a:rPr>
              <a:t>par </a:t>
            </a:r>
            <a:r>
              <a:rPr lang="de-DE" sz="1600" b="0" strike="noStrike" spc="-1" dirty="0" err="1">
                <a:latin typeface="Arial"/>
              </a:rPr>
              <a:t>le </a:t>
            </a:r>
            <a:r>
              <a:rPr lang="de-DE" sz="1600" b="0" strike="noStrike" spc="-1" dirty="0" err="1">
                <a:latin typeface="Arial"/>
              </a:rPr>
              <a:t>procureur </a:t>
            </a:r>
            <a:r>
              <a:rPr lang="de-DE" sz="1600" b="0" strike="noStrike" spc="-1" dirty="0" err="1">
                <a:latin typeface="Arial"/>
              </a:rPr>
              <a:t>délégué </a:t>
            </a:r>
            <a:r>
              <a:rPr lang="de-DE" sz="1600" b="0" strike="noStrike" spc="-1" dirty="0">
                <a:latin typeface="Arial"/>
              </a:rPr>
              <a:t>européen de </a:t>
            </a:r>
            <a:r>
              <a:rPr lang="de-DE" sz="1600" b="0" strike="noStrike" spc="-1" dirty="0" err="1">
                <a:latin typeface="Arial"/>
              </a:rPr>
              <a:t>traitement </a:t>
            </a:r>
            <a:r>
              <a:rPr lang="de-DE" sz="1600" b="0" strike="noStrike" spc="-1" dirty="0" err="1">
                <a:latin typeface="Arial"/>
              </a:rPr>
              <a:t>conformément </a:t>
            </a:r>
            <a:r>
              <a:rPr lang="de-DE" sz="1600" b="0" strike="noStrike" spc="-1" dirty="0" err="1">
                <a:latin typeface="Arial"/>
              </a:rPr>
              <a:t>au </a:t>
            </a:r>
            <a:r>
              <a:rPr lang="de-DE" sz="1600" b="0" strike="noStrike" spc="-1" dirty="0" err="1">
                <a:latin typeface="Arial"/>
              </a:rPr>
              <a:t>droit </a:t>
            </a:r>
            <a:r>
              <a:rPr lang="de-DE" sz="1600" b="0" strike="noStrike" spc="-1" dirty="0">
                <a:latin typeface="Arial"/>
              </a:rPr>
              <a:t>national </a:t>
            </a:r>
            <a:r>
              <a:rPr lang="de-DE" sz="1600" b="0" strike="noStrike" spc="-1" dirty="0" err="1">
                <a:latin typeface="Arial"/>
              </a:rPr>
              <a:t>de l'</a:t>
            </a:r>
            <a:r>
              <a:rPr lang="de-DE" sz="1600" b="0" strike="noStrike" spc="-1" dirty="0">
                <a:latin typeface="Arial"/>
              </a:rPr>
              <a:t>État membre de </a:t>
            </a:r>
            <a:r>
              <a:rPr lang="de-DE" sz="1600" b="0" strike="noStrike" spc="-1" dirty="0" err="1">
                <a:latin typeface="Arial"/>
              </a:rPr>
              <a:t>ce </a:t>
            </a:r>
            <a:r>
              <a:rPr lang="de-DE" sz="1600" b="0" strike="noStrike" spc="-1" dirty="0" err="1">
                <a:latin typeface="Arial"/>
              </a:rPr>
              <a:t>procureur</a:t>
            </a:r>
            <a:r>
              <a:rPr lang="de-DE" sz="1600" b="0" strike="noStrike" spc="-1" dirty="0">
                <a:latin typeface="Arial"/>
              </a:rPr>
              <a:t>.</a:t>
            </a:r>
          </a:p>
        </p:txBody>
      </p:sp>
      <p:sp>
        <p:nvSpPr>
          <p:cNvPr id="2" name="Dia számának helye 1">
            <a:extLst>
              <a:ext uri="{FF2B5EF4-FFF2-40B4-BE49-F238E27FC236}">
                <a16:creationId xmlns:a16="http://schemas.microsoft.com/office/drawing/2014/main" id="{F9309EE1-DD6D-4DB6-8D4A-0A05072574BE}"/>
              </a:ext>
            </a:extLst>
          </p:cNvPr>
          <p:cNvSpPr>
            <a:spLocks noGrp="1"/>
          </p:cNvSpPr>
          <p:nvPr>
            <p:ph type="sldNum" sz="quarter" idx="12"/>
          </p:nvPr>
        </p:nvSpPr>
        <p:spPr/>
        <p:txBody>
          <a:bodyPr/>
          <a:lstStyle/>
          <a:p>
            <a:fld id="{7579CEA6-CDEA-4F41-8961-74C0A3507F1C}" type="slidenum">
              <a:rPr lang="hu-HU" smtClean="0"/>
              <a:t>24</a:t>
            </a:fld>
            <a:endParaRPr lang="hu-HU"/>
          </a:p>
        </p:txBody>
      </p:sp>
    </p:spTree>
  </p:cSld>
  <p:clrMapOvr>
    <a:masterClrMapping/>
  </p:clrMapOvr>
</p:sld>
</file>

<file path=ppt/slides/slide2544.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4" name="CustomShape 1"/>
          <p:cNvSpPr/>
          <p:nvPr/>
        </p:nvSpPr>
        <p:spPr>
          <a:xfrm>
            <a:off x="838080" y="365040"/>
            <a:ext cx="9790591"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Traitement </a:t>
            </a:r>
            <a:r>
              <a:rPr lang="de-DE" sz="4400" b="1" strike="noStrike" spc="-1" dirty="0" err="1">
                <a:solidFill>
                  <a:srgbClr val="000000"/>
                </a:solidFill>
                <a:latin typeface="Calibri Light"/>
                <a:ea typeface="DejaVu Sans"/>
              </a:rPr>
              <a:t>des </a:t>
            </a:r>
            <a:r>
              <a:rPr lang="de-DE" sz="4400" b="1" strike="noStrike" spc="-1" dirty="0">
                <a:solidFill>
                  <a:srgbClr val="000000"/>
                </a:solidFill>
                <a:latin typeface="Calibri Light"/>
                <a:ea typeface="DejaVu Sans"/>
              </a:rPr>
              <a:t>dossiers de l'OEPP</a:t>
            </a:r>
            <a:endParaRPr lang="de-DE" sz="4400" b="0" strike="noStrike" spc="-1" dirty="0">
              <a:latin typeface="Arial"/>
            </a:endParaRPr>
          </a:p>
        </p:txBody>
      </p:sp>
      <p:sp>
        <p:nvSpPr>
          <p:cNvPr id="115" name="CustomShape 2"/>
          <p:cNvSpPr/>
          <p:nvPr/>
        </p:nvSpPr>
        <p:spPr>
          <a:xfrm>
            <a:off x="838079" y="1825560"/>
            <a:ext cx="9790591"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116"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17" name="CustomShape 4"/>
          <p:cNvSpPr/>
          <p:nvPr/>
        </p:nvSpPr>
        <p:spPr>
          <a:xfrm>
            <a:off x="838079" y="1825560"/>
            <a:ext cx="9790591" cy="487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5640">
              <a:lnSpc>
                <a:spcPct val="100000"/>
              </a:lnSpc>
              <a:spcBef>
                <a:spcPts val="1417"/>
              </a:spcBef>
              <a:buClr>
                <a:srgbClr val="000000"/>
              </a:buClr>
              <a:buSzPct val="45000"/>
              <a:buFont typeface="Wingdings" charset="2"/>
              <a:buChar char=""/>
            </a:pPr>
            <a:r>
              <a:rPr lang="de-DE" sz="2600" b="1" strike="noStrike" spc="-1" dirty="0">
                <a:latin typeface="Arial"/>
              </a:rPr>
              <a:t>Règlement 2017/ 1939 : </a:t>
            </a:r>
            <a:r>
              <a:rPr lang="de-DE" sz="2600" b="1" strike="noStrike" spc="-1" dirty="0" err="1">
                <a:latin typeface="Arial"/>
              </a:rPr>
              <a:t>protection des </a:t>
            </a:r>
            <a:r>
              <a:rPr lang="de-DE" sz="2600" b="1" strike="noStrike" spc="-1" dirty="0" err="1">
                <a:latin typeface="Arial"/>
              </a:rPr>
              <a:t>données</a:t>
            </a:r>
            <a:endParaRPr lang="de-DE" sz="2600" b="0" strike="noStrike" spc="-1" dirty="0">
              <a:latin typeface="Arial"/>
            </a:endParaRPr>
          </a:p>
          <a:p>
            <a:pPr marL="216000" indent="-215640">
              <a:lnSpc>
                <a:spcPct val="100000"/>
              </a:lnSpc>
              <a:spcBef>
                <a:spcPts val="1417"/>
              </a:spcBef>
              <a:buClr>
                <a:srgbClr val="000000"/>
              </a:buClr>
              <a:buSzPct val="45000"/>
              <a:buFont typeface="Wingdings" charset="2"/>
              <a:buChar char=""/>
            </a:pPr>
            <a:r>
              <a:rPr lang="de-DE" sz="2400" b="0" strike="noStrike" spc="-1" dirty="0">
                <a:latin typeface="Arial"/>
              </a:rPr>
              <a:t>Tous les 3 </a:t>
            </a:r>
            <a:r>
              <a:rPr lang="de-DE" sz="2400" b="0" strike="noStrike" spc="-1" dirty="0" err="1">
                <a:latin typeface="Arial"/>
              </a:rPr>
              <a:t>ans </a:t>
            </a:r>
            <a:r>
              <a:rPr lang="de-DE" sz="2400" b="0" strike="noStrike" spc="-1" dirty="0">
                <a:latin typeface="Arial"/>
              </a:rPr>
              <a:t>: examen </a:t>
            </a:r>
            <a:r>
              <a:rPr lang="de-DE" sz="2400" b="0" strike="noStrike" spc="-1" dirty="0" err="1">
                <a:latin typeface="Arial"/>
              </a:rPr>
              <a:t>si les </a:t>
            </a:r>
            <a:r>
              <a:rPr lang="de-DE" sz="2400" b="0" strike="noStrike" spc="-1" dirty="0" err="1">
                <a:latin typeface="Arial"/>
              </a:rPr>
              <a:t>données </a:t>
            </a:r>
            <a:r>
              <a:rPr lang="de-DE" sz="2400" b="0" strike="noStrike" spc="-1" dirty="0">
                <a:latin typeface="Arial"/>
              </a:rPr>
              <a:t>personnelles </a:t>
            </a:r>
            <a:r>
              <a:rPr lang="de-DE" sz="2400" b="0" strike="noStrike" spc="-1" dirty="0" err="1">
                <a:latin typeface="Arial"/>
              </a:rPr>
              <a:t>doivent </a:t>
            </a:r>
            <a:r>
              <a:rPr lang="de-DE" sz="2400" b="0" strike="noStrike" spc="-1" dirty="0" err="1">
                <a:latin typeface="Arial"/>
              </a:rPr>
              <a:t>être </a:t>
            </a:r>
            <a:r>
              <a:rPr lang="de-DE" sz="2400" b="0" strike="noStrike" spc="-1" dirty="0" err="1">
                <a:latin typeface="Arial"/>
              </a:rPr>
              <a:t>conservées </a:t>
            </a:r>
            <a:r>
              <a:rPr lang="de-DE" sz="2400" b="0" strike="noStrike" spc="-1" dirty="0" err="1">
                <a:latin typeface="Arial"/>
              </a:rPr>
              <a:t>plus longtemps </a:t>
            </a:r>
            <a:r>
              <a:rPr lang="de-DE" sz="2400" b="0" strike="noStrike" spc="-1" dirty="0" err="1">
                <a:latin typeface="Arial"/>
              </a:rPr>
              <a:t>par </a:t>
            </a:r>
            <a:r>
              <a:rPr lang="de-DE" sz="2400" b="0" strike="noStrike" spc="-1" dirty="0" err="1">
                <a:latin typeface="Arial"/>
              </a:rPr>
              <a:t>l'</a:t>
            </a:r>
            <a:r>
              <a:rPr lang="de-DE" sz="2400" b="0" strike="noStrike" spc="-1" dirty="0">
                <a:latin typeface="Arial"/>
              </a:rPr>
              <a:t>OEPP (Art. 50 </a:t>
            </a:r>
            <a:r>
              <a:rPr lang="de-DE" sz="2400" b="0" strike="noStrike" spc="-1" dirty="0" err="1">
                <a:latin typeface="Arial"/>
              </a:rPr>
              <a:t>paragraphe </a:t>
            </a:r>
            <a:r>
              <a:rPr lang="de-DE" sz="2400" b="0" strike="noStrike" spc="-1" dirty="0">
                <a:latin typeface="Arial"/>
              </a:rPr>
              <a:t>1)</a:t>
            </a:r>
          </a:p>
          <a:p>
            <a:pPr marL="216000" indent="-215640">
              <a:lnSpc>
                <a:spcPct val="100000"/>
              </a:lnSpc>
              <a:spcBef>
                <a:spcPts val="1417"/>
              </a:spcBef>
              <a:buClr>
                <a:srgbClr val="000000"/>
              </a:buClr>
              <a:buSzPct val="45000"/>
              <a:buFont typeface="Wingdings" charset="2"/>
              <a:buChar char=""/>
            </a:pPr>
            <a:r>
              <a:rPr lang="de-DE" sz="2400" b="0" strike="noStrike" spc="-1" dirty="0" err="1">
                <a:latin typeface="Arial"/>
                <a:ea typeface="Microsoft YaHei"/>
              </a:rPr>
              <a:t>Les données à </a:t>
            </a:r>
            <a:r>
              <a:rPr lang="de-DE" sz="2400" b="0" strike="noStrike" spc="-1" dirty="0">
                <a:latin typeface="Arial"/>
                <a:ea typeface="Microsoft YaHei"/>
              </a:rPr>
              <a:t>caractère personnel </a:t>
            </a:r>
            <a:r>
              <a:rPr lang="de-DE" sz="2400" b="0" strike="noStrike" spc="-1" dirty="0" err="1">
                <a:latin typeface="Arial"/>
                <a:ea typeface="Microsoft YaHei"/>
              </a:rPr>
              <a:t>doivent </a:t>
            </a:r>
            <a:r>
              <a:rPr lang="de-DE" sz="2400" b="0" strike="noStrike" spc="-1" dirty="0" err="1">
                <a:latin typeface="Arial"/>
                <a:ea typeface="Microsoft YaHei"/>
              </a:rPr>
              <a:t>être </a:t>
            </a:r>
            <a:r>
              <a:rPr lang="de-DE" sz="2400" b="0" strike="noStrike" spc="-1" dirty="0" err="1">
                <a:latin typeface="Arial"/>
                <a:ea typeface="Microsoft YaHei"/>
              </a:rPr>
              <a:t>supprimées </a:t>
            </a:r>
            <a:r>
              <a:rPr lang="de-DE" sz="2400" b="0" strike="noStrike" spc="-1" dirty="0">
                <a:latin typeface="Arial"/>
                <a:ea typeface="Microsoft YaHei"/>
              </a:rPr>
              <a:t>après une </a:t>
            </a:r>
            <a:r>
              <a:rPr lang="de-DE" sz="2400" b="0" strike="noStrike" spc="-1" dirty="0" err="1">
                <a:latin typeface="Arial"/>
                <a:ea typeface="Microsoft YaHei"/>
              </a:rPr>
              <a:t>période </a:t>
            </a:r>
            <a:r>
              <a:rPr lang="de-DE" sz="2400" b="0" strike="noStrike" spc="-1" dirty="0" err="1">
                <a:latin typeface="Arial"/>
                <a:ea typeface="Microsoft YaHei"/>
              </a:rPr>
              <a:t>déterminée </a:t>
            </a:r>
            <a:r>
              <a:rPr lang="de-DE" sz="2400" b="0" strike="noStrike" spc="-1" dirty="0">
                <a:latin typeface="Arial"/>
                <a:ea typeface="Microsoft YaHei"/>
              </a:rPr>
              <a:t>après la </a:t>
            </a:r>
            <a:r>
              <a:rPr lang="de-DE" sz="2400" b="0" strike="noStrike" spc="-1" dirty="0" err="1">
                <a:latin typeface="Arial"/>
                <a:ea typeface="Microsoft YaHei"/>
              </a:rPr>
              <a:t>décision </a:t>
            </a:r>
            <a:r>
              <a:rPr lang="de-DE" sz="2400" b="0" strike="noStrike" spc="-1" dirty="0">
                <a:latin typeface="Arial"/>
                <a:ea typeface="Microsoft YaHei"/>
              </a:rPr>
              <a:t>finale </a:t>
            </a:r>
            <a:r>
              <a:rPr lang="de-DE" sz="2400" b="0" strike="noStrike" spc="-1" dirty="0">
                <a:latin typeface="Arial"/>
                <a:ea typeface="Microsoft YaHei"/>
              </a:rPr>
              <a:t>(article 50</a:t>
            </a:r>
            <a:r>
              <a:rPr lang="de-DE" sz="2400" b="0" strike="noStrike" spc="-1" dirty="0" err="1">
                <a:latin typeface="Arial"/>
                <a:ea typeface="Microsoft YaHei"/>
              </a:rPr>
              <a:t>, paragraphe </a:t>
            </a:r>
            <a:r>
              <a:rPr lang="de-DE" sz="2400" b="0" strike="noStrike" spc="-1" dirty="0">
                <a:latin typeface="Arial"/>
                <a:ea typeface="Microsoft YaHei"/>
              </a:rPr>
              <a:t>2).</a:t>
            </a:r>
            <a:br>
              <a:rPr dirty="0"/>
            </a:br>
            <a:r>
              <a:rPr lang="de-DE" sz="2600" b="0" strike="noStrike" spc="-1" dirty="0">
                <a:latin typeface="Arial"/>
                <a:ea typeface="Microsoft YaHei"/>
              </a:rPr>
              <a:t> </a:t>
            </a:r>
            <a:endParaRPr lang="de-DE" sz="2600" b="0" strike="noStrike" spc="-1" dirty="0">
              <a:latin typeface="Arial"/>
            </a:endParaRPr>
          </a:p>
          <a:p>
            <a:pPr>
              <a:lnSpc>
                <a:spcPct val="100000"/>
              </a:lnSpc>
            </a:pPr>
            <a:r>
              <a:rPr lang="de-DE" sz="2400" b="0" strike="noStrike" spc="-1" dirty="0">
                <a:latin typeface="Arial"/>
                <a:ea typeface="Microsoft YaHei"/>
              </a:rPr>
              <a:t>	→ Nécessité </a:t>
            </a:r>
            <a:r>
              <a:rPr lang="de-DE" sz="2400" b="0" strike="noStrike" spc="-1" dirty="0" err="1">
                <a:latin typeface="Arial"/>
                <a:ea typeface="Microsoft YaHei"/>
              </a:rPr>
              <a:t>de </a:t>
            </a:r>
            <a:r>
              <a:rPr lang="de-DE" sz="2400" b="0" strike="noStrike" spc="-1" dirty="0" err="1">
                <a:latin typeface="Arial"/>
                <a:ea typeface="Microsoft YaHei"/>
              </a:rPr>
              <a:t>penser </a:t>
            </a:r>
            <a:r>
              <a:rPr lang="de-DE" sz="2400" b="0" strike="noStrike" spc="-1" dirty="0">
                <a:latin typeface="Arial"/>
                <a:ea typeface="Microsoft YaHei"/>
              </a:rPr>
              <a:t>dans le temps </a:t>
            </a:r>
            <a:r>
              <a:rPr lang="de-DE" sz="2400" b="0" strike="noStrike" spc="-1" dirty="0" err="1">
                <a:latin typeface="Arial"/>
                <a:ea typeface="Microsoft YaHei"/>
              </a:rPr>
              <a:t>aux </a:t>
            </a:r>
            <a:r>
              <a:rPr lang="de-DE" sz="2400" b="0" strike="noStrike" spc="-1" dirty="0" err="1">
                <a:latin typeface="Arial"/>
                <a:ea typeface="Microsoft YaHei"/>
              </a:rPr>
              <a:t>drapeaux</a:t>
            </a:r>
            <a:r>
              <a:rPr lang="de-DE" sz="2400" b="0" strike="noStrike" spc="-1" dirty="0">
                <a:latin typeface="Arial"/>
                <a:ea typeface="Microsoft YaHei"/>
              </a:rPr>
              <a:t>, </a:t>
            </a:r>
            <a:r>
              <a:rPr lang="de-DE" sz="2400" b="0" strike="noStrike" spc="-1" dirty="0" err="1">
                <a:latin typeface="Arial"/>
                <a:ea typeface="Microsoft YaHei"/>
              </a:rPr>
              <a:t>attributs</a:t>
            </a:r>
            <a:r>
              <a:rPr lang="de-DE" sz="2400" b="0" strike="noStrike" spc="-1" dirty="0">
                <a:latin typeface="Arial"/>
                <a:ea typeface="Microsoft YaHei"/>
              </a:rPr>
              <a:t>, </a:t>
            </a:r>
            <a:r>
              <a:rPr lang="de-DE" sz="2400" b="0" strike="noStrike" spc="-1" dirty="0" err="1">
                <a:latin typeface="Arial"/>
                <a:ea typeface="Microsoft YaHei"/>
              </a:rPr>
              <a:t>horodatages</a:t>
            </a:r>
            <a:r>
              <a:rPr lang="de-DE" sz="2400" b="0" strike="noStrike" spc="-1" dirty="0">
                <a:latin typeface="Arial"/>
                <a:ea typeface="Microsoft YaHei"/>
              </a:rPr>
              <a:t>, etc. 	</a:t>
            </a:r>
            <a:r>
              <a:rPr lang="de-DE" sz="2400" b="0" strike="noStrike" spc="-1" dirty="0" err="1">
                <a:latin typeface="Arial"/>
                <a:ea typeface="Microsoft YaHei"/>
              </a:rPr>
              <a:t>des </a:t>
            </a:r>
            <a:r>
              <a:rPr lang="de-DE" sz="2400" b="0" strike="noStrike" spc="-1" dirty="0" err="1">
                <a:latin typeface="Arial"/>
                <a:ea typeface="Microsoft YaHei"/>
              </a:rPr>
              <a:t>données/fichiers </a:t>
            </a:r>
            <a:r>
              <a:rPr lang="de-DE" sz="2400" b="0" strike="noStrike" spc="-1" dirty="0" err="1">
                <a:latin typeface="Arial"/>
                <a:ea typeface="Microsoft YaHei"/>
              </a:rPr>
              <a:t>lors du </a:t>
            </a:r>
            <a:r>
              <a:rPr lang="de-DE" sz="2400" b="0" strike="noStrike" spc="-1" dirty="0" err="1">
                <a:latin typeface="Arial"/>
                <a:ea typeface="Microsoft YaHei"/>
              </a:rPr>
              <a:t>stockage </a:t>
            </a:r>
            <a:r>
              <a:rPr lang="de-DE" sz="2400" b="0" strike="noStrike" spc="-1" dirty="0" err="1">
                <a:latin typeface="Arial"/>
                <a:ea typeface="Microsoft YaHei"/>
              </a:rPr>
              <a:t>et/ou de la </a:t>
            </a:r>
            <a:r>
              <a:rPr lang="de-DE" sz="2400" b="0" strike="noStrike" spc="-1" dirty="0" err="1">
                <a:latin typeface="Arial"/>
                <a:ea typeface="Microsoft YaHei"/>
              </a:rPr>
              <a:t>création de </a:t>
            </a:r>
            <a:r>
              <a:rPr lang="de-DE" sz="2400" b="0" strike="noStrike" spc="-1" dirty="0" err="1">
                <a:latin typeface="Arial"/>
                <a:ea typeface="Microsoft YaHei"/>
              </a:rPr>
              <a:t>données/fichiers. </a:t>
            </a:r>
            <a:br>
              <a:rPr sz="1600" dirty="0"/>
            </a:br>
            <a:br>
              <a:rPr sz="1600" dirty="0"/>
            </a:br>
            <a:r>
              <a:rPr lang="de-DE" sz="2400" b="0" strike="noStrike" spc="-1" dirty="0">
                <a:latin typeface="Arial"/>
                <a:ea typeface="Microsoft YaHei"/>
              </a:rPr>
              <a:t>	→ </a:t>
            </a:r>
            <a:r>
              <a:rPr lang="de-DE" sz="2400" b="0" strike="noStrike" spc="-1" dirty="0" err="1">
                <a:latin typeface="Arial"/>
                <a:ea typeface="Microsoft YaHei"/>
              </a:rPr>
              <a:t>Y </a:t>
            </a:r>
            <a:r>
              <a:rPr lang="de-DE" sz="2400" b="0" strike="noStrike" spc="-1" dirty="0" err="1">
                <a:latin typeface="Arial"/>
                <a:ea typeface="Microsoft YaHei"/>
              </a:rPr>
              <a:t>penser au </a:t>
            </a:r>
            <a:r>
              <a:rPr lang="de-DE" sz="2400" b="0" strike="noStrike" spc="-1" dirty="0">
                <a:latin typeface="Arial"/>
                <a:ea typeface="Microsoft YaHei"/>
              </a:rPr>
              <a:t>moment </a:t>
            </a:r>
            <a:r>
              <a:rPr lang="de-DE" sz="2400" b="0" strike="noStrike" spc="-1" dirty="0" err="1">
                <a:latin typeface="Arial"/>
                <a:ea typeface="Microsoft YaHei"/>
              </a:rPr>
              <a:t>de </a:t>
            </a:r>
            <a:r>
              <a:rPr lang="de-DE" sz="2400" b="0" strike="noStrike" spc="-1" dirty="0" err="1">
                <a:latin typeface="Arial"/>
                <a:ea typeface="Microsoft YaHei"/>
              </a:rPr>
              <a:t>la </a:t>
            </a:r>
            <a:r>
              <a:rPr lang="de-DE" sz="2400" b="0" strike="noStrike" spc="-1" dirty="0" err="1">
                <a:latin typeface="Arial"/>
                <a:ea typeface="Microsoft YaHei"/>
              </a:rPr>
              <a:t>révision/suppression </a:t>
            </a:r>
            <a:r>
              <a:rPr lang="de-DE" sz="2400" b="0" strike="noStrike" spc="-1" dirty="0" err="1">
                <a:latin typeface="Arial"/>
                <a:ea typeface="Microsoft YaHei"/>
              </a:rPr>
              <a:t>est </a:t>
            </a:r>
            <a:r>
              <a:rPr lang="de-DE" sz="2400" b="0" strike="noStrike" spc="-1" dirty="0" err="1">
                <a:latin typeface="Arial"/>
                <a:ea typeface="Microsoft YaHei"/>
              </a:rPr>
              <a:t>trop </a:t>
            </a:r>
            <a:r>
              <a:rPr lang="de-DE" sz="2400" b="0" strike="noStrike" spc="-1" dirty="0" err="1">
                <a:latin typeface="Arial"/>
                <a:ea typeface="Microsoft YaHei"/>
              </a:rPr>
              <a:t>tard.</a:t>
            </a:r>
            <a:endParaRPr lang="de-DE" sz="2400" b="0" strike="noStrike" spc="-1" dirty="0">
              <a:latin typeface="Arial"/>
            </a:endParaRPr>
          </a:p>
        </p:txBody>
      </p:sp>
      <p:sp>
        <p:nvSpPr>
          <p:cNvPr id="2" name="Dia számának helye 1">
            <a:extLst>
              <a:ext uri="{FF2B5EF4-FFF2-40B4-BE49-F238E27FC236}">
                <a16:creationId xmlns:a16="http://schemas.microsoft.com/office/drawing/2014/main" id="{522A434B-99D9-42A9-9D0A-CD2972BCC058}"/>
              </a:ext>
            </a:extLst>
          </p:cNvPr>
          <p:cNvSpPr>
            <a:spLocks noGrp="1"/>
          </p:cNvSpPr>
          <p:nvPr>
            <p:ph type="sldNum" sz="quarter" idx="12"/>
          </p:nvPr>
        </p:nvSpPr>
        <p:spPr/>
        <p:txBody>
          <a:bodyPr/>
          <a:lstStyle/>
          <a:p>
            <a:fld id="{7579CEA6-CDEA-4F41-8961-74C0A3507F1C}" type="slidenum">
              <a:rPr lang="hu-HU" smtClean="0"/>
              <a:t>25</a:t>
            </a:fld>
            <a:endParaRPr lang="hu-HU"/>
          </a:p>
        </p:txBody>
      </p:sp>
    </p:spTree>
  </p:cSld>
  <p:clrMapOvr>
    <a:masterClrMapping/>
  </p:clrMapOvr>
</p:sld>
</file>

<file path=ppt/slides/slide255.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0" name="CustomShape 1"/>
          <p:cNvSpPr/>
          <p:nvPr/>
        </p:nvSpPr>
        <p:spPr>
          <a:xfrm>
            <a:off x="838080" y="365040"/>
            <a:ext cx="1051344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Contenu</a:t>
            </a:r>
            <a:endParaRPr lang="de-DE" sz="4400" b="0" strike="noStrike" spc="-1" dirty="0">
              <a:latin typeface="Arial"/>
            </a:endParaRPr>
          </a:p>
        </p:txBody>
      </p:sp>
      <p:sp>
        <p:nvSpPr>
          <p:cNvPr id="41" name="CustomShape 2"/>
          <p:cNvSpPr/>
          <p:nvPr/>
        </p:nvSpPr>
        <p:spPr>
          <a:xfrm>
            <a:off x="838080" y="1512000"/>
            <a:ext cx="9780759" cy="4662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dirty="0">
              <a:latin typeface="Arial"/>
            </a:endParaRPr>
          </a:p>
          <a:p>
            <a:pPr marL="1440">
              <a:lnSpc>
                <a:spcPct val="90000"/>
              </a:lnSpc>
              <a:spcBef>
                <a:spcPts val="1001"/>
              </a:spcBef>
            </a:pPr>
            <a:r>
              <a:rPr lang="de-DE" sz="2800" b="0" strike="noStrike" spc="-1" dirty="0">
                <a:solidFill>
                  <a:srgbClr val="000000"/>
                </a:solidFill>
                <a:latin typeface="Calibri"/>
                <a:ea typeface="DejaVu Sans"/>
              </a:rPr>
              <a:t>A - </a:t>
            </a:r>
            <a:r>
              <a:rPr lang="de-DE" sz="2800" b="0" strike="noStrike" spc="-1" dirty="0" err="1">
                <a:solidFill>
                  <a:srgbClr val="000000"/>
                </a:solidFill>
                <a:latin typeface="Calibri"/>
                <a:ea typeface="DejaVu Sans"/>
              </a:rPr>
              <a:t>l'</a:t>
            </a:r>
            <a:r>
              <a:rPr lang="de-DE" sz="2800" b="0" strike="noStrike" spc="-1" dirty="0" err="1">
                <a:solidFill>
                  <a:srgbClr val="000000"/>
                </a:solidFill>
                <a:latin typeface="Calibri"/>
                <a:ea typeface="DejaVu Sans"/>
              </a:rPr>
              <a:t>importance </a:t>
            </a:r>
            <a:r>
              <a:rPr lang="de-DE" sz="2800" b="0" strike="noStrike" spc="-1" dirty="0" err="1">
                <a:solidFill>
                  <a:srgbClr val="000000"/>
                </a:solidFill>
                <a:latin typeface="Calibri"/>
                <a:ea typeface="DejaVu Sans"/>
              </a:rPr>
              <a:t>d'</a:t>
            </a:r>
            <a:r>
              <a:rPr lang="de-DE" sz="2800" b="0" strike="noStrike" spc="-1" dirty="0">
                <a:solidFill>
                  <a:srgbClr val="000000"/>
                </a:solidFill>
                <a:latin typeface="Calibri"/>
                <a:ea typeface="DejaVu Sans"/>
              </a:rPr>
              <a:t>un </a:t>
            </a:r>
            <a:r>
              <a:rPr lang="de-DE" sz="2800" b="0" strike="noStrike" spc="-1" dirty="0" err="1">
                <a:solidFill>
                  <a:srgbClr val="000000"/>
                </a:solidFill>
                <a:latin typeface="Calibri"/>
                <a:ea typeface="DejaVu Sans"/>
              </a:rPr>
              <a:t>système </a:t>
            </a:r>
            <a:r>
              <a:rPr lang="de-DE" sz="2800" b="0" strike="noStrike" spc="-1" dirty="0" err="1">
                <a:solidFill>
                  <a:srgbClr val="000000"/>
                </a:solidFill>
                <a:latin typeface="Calibri"/>
                <a:ea typeface="DejaVu Sans"/>
              </a:rPr>
              <a:t>élaboré </a:t>
            </a:r>
            <a:r>
              <a:rPr lang="de-DE" sz="2800" b="0" strike="noStrike" spc="-1" dirty="0" err="1">
                <a:solidFill>
                  <a:srgbClr val="000000"/>
                </a:solidFill>
                <a:latin typeface="Calibri"/>
                <a:ea typeface="DejaVu Sans"/>
              </a:rPr>
              <a:t>de </a:t>
            </a:r>
            <a:r>
              <a:rPr lang="de-DE" sz="2800" b="0" strike="noStrike" spc="-1" dirty="0" err="1">
                <a:solidFill>
                  <a:srgbClr val="000000"/>
                </a:solidFill>
                <a:latin typeface="Calibri"/>
                <a:ea typeface="DejaVu Sans"/>
              </a:rPr>
              <a:t>traitement des </a:t>
            </a:r>
            <a:r>
              <a:rPr lang="de-DE" sz="2800" b="0" strike="noStrike" spc="-1" dirty="0" err="1">
                <a:solidFill>
                  <a:srgbClr val="000000"/>
                </a:solidFill>
                <a:latin typeface="Calibri"/>
                <a:ea typeface="DejaVu Sans"/>
              </a:rPr>
              <a:t>dossiers</a:t>
            </a:r>
            <a:endParaRPr lang="de-DE" sz="2800" b="0" strike="noStrike" spc="-1" dirty="0">
              <a:latin typeface="Arial"/>
            </a:endParaRPr>
          </a:p>
          <a:p>
            <a:pPr marL="1440">
              <a:lnSpc>
                <a:spcPct val="90000"/>
              </a:lnSpc>
              <a:spcBef>
                <a:spcPts val="1001"/>
              </a:spcBef>
            </a:pPr>
            <a:endParaRPr lang="de-DE" sz="2800" b="0" strike="noStrike" spc="-1" dirty="0">
              <a:latin typeface="Arial"/>
            </a:endParaRPr>
          </a:p>
          <a:p>
            <a:pPr marL="1440">
              <a:lnSpc>
                <a:spcPct val="90000"/>
              </a:lnSpc>
              <a:spcBef>
                <a:spcPts val="1001"/>
              </a:spcBef>
            </a:pPr>
            <a:r>
              <a:rPr lang="de-DE" sz="2800" b="0" strike="noStrike" spc="-1" dirty="0">
                <a:solidFill>
                  <a:srgbClr val="000000"/>
                </a:solidFill>
                <a:latin typeface="Calibri"/>
                <a:ea typeface="DejaVu Sans"/>
              </a:rPr>
              <a:t>B - </a:t>
            </a:r>
            <a:r>
              <a:rPr lang="de-DE" sz="2800" b="0" strike="noStrike" spc="-1" dirty="0" err="1">
                <a:solidFill>
                  <a:srgbClr val="000000"/>
                </a:solidFill>
                <a:latin typeface="Calibri"/>
                <a:ea typeface="DejaVu Sans"/>
              </a:rPr>
              <a:t>aspects </a:t>
            </a:r>
            <a:r>
              <a:rPr lang="de-DE" sz="2800" b="0" strike="noStrike" spc="-1" dirty="0" err="1">
                <a:solidFill>
                  <a:srgbClr val="000000"/>
                </a:solidFill>
                <a:latin typeface="Calibri"/>
                <a:ea typeface="DejaVu Sans"/>
              </a:rPr>
              <a:t>techniques </a:t>
            </a:r>
            <a:r>
              <a:rPr lang="de-DE" sz="2800" b="0" strike="noStrike" spc="-1" dirty="0" err="1">
                <a:solidFill>
                  <a:srgbClr val="000000"/>
                </a:solidFill>
                <a:latin typeface="Calibri"/>
                <a:ea typeface="DejaVu Sans"/>
              </a:rPr>
              <a:t>du </a:t>
            </a:r>
            <a:r>
              <a:rPr lang="de-DE" sz="2800" b="0" strike="noStrike" spc="-1" dirty="0" err="1">
                <a:solidFill>
                  <a:srgbClr val="000000"/>
                </a:solidFill>
                <a:latin typeface="Calibri"/>
                <a:ea typeface="DejaVu Sans"/>
              </a:rPr>
              <a:t>traitement des </a:t>
            </a:r>
            <a:r>
              <a:rPr lang="de-DE" sz="2800" b="0" strike="noStrike" spc="-1" dirty="0" err="1">
                <a:solidFill>
                  <a:srgbClr val="000000"/>
                </a:solidFill>
                <a:latin typeface="Calibri"/>
                <a:ea typeface="DejaVu Sans"/>
              </a:rPr>
              <a:t>dossiers</a:t>
            </a:r>
            <a:endParaRPr lang="de-DE" sz="2800" b="0" strike="noStrike" spc="-1" dirty="0">
              <a:latin typeface="Arial"/>
            </a:endParaRPr>
          </a:p>
          <a:p>
            <a:pPr marL="1440">
              <a:lnSpc>
                <a:spcPct val="90000"/>
              </a:lnSpc>
              <a:spcBef>
                <a:spcPts val="1001"/>
              </a:spcBef>
            </a:pPr>
            <a:endParaRPr lang="de-DE" sz="2800" b="0" strike="noStrike" spc="-1" dirty="0">
              <a:latin typeface="Arial"/>
            </a:endParaRPr>
          </a:p>
          <a:p>
            <a:pPr marL="1440">
              <a:lnSpc>
                <a:spcPct val="90000"/>
              </a:lnSpc>
              <a:spcBef>
                <a:spcPts val="1001"/>
              </a:spcBef>
            </a:pPr>
            <a:r>
              <a:rPr lang="de-DE" sz="2800" b="0" strike="noStrike" spc="-1" dirty="0">
                <a:solidFill>
                  <a:srgbClr val="000000"/>
                </a:solidFill>
                <a:latin typeface="Calibri"/>
                <a:ea typeface="DejaVu Sans"/>
              </a:rPr>
              <a:t>C - </a:t>
            </a:r>
            <a:r>
              <a:rPr lang="de-DE" sz="2800" b="0" strike="noStrike" spc="-1" dirty="0" err="1">
                <a:solidFill>
                  <a:srgbClr val="000000"/>
                </a:solidFill>
                <a:latin typeface="Calibri"/>
                <a:ea typeface="DejaVu Sans"/>
              </a:rPr>
              <a:t>aspects </a:t>
            </a:r>
            <a:r>
              <a:rPr lang="de-DE" sz="2800" b="0" strike="noStrike" spc="-1" dirty="0">
                <a:solidFill>
                  <a:srgbClr val="000000"/>
                </a:solidFill>
                <a:latin typeface="Calibri"/>
                <a:ea typeface="DejaVu Sans"/>
              </a:rPr>
              <a:t>juridiques </a:t>
            </a:r>
            <a:r>
              <a:rPr lang="de-DE" sz="2800" b="0" strike="noStrike" spc="-1" dirty="0" err="1">
                <a:solidFill>
                  <a:srgbClr val="000000"/>
                </a:solidFill>
                <a:latin typeface="Calibri"/>
                <a:ea typeface="DejaVu Sans"/>
              </a:rPr>
              <a:t>généraux </a:t>
            </a:r>
            <a:r>
              <a:rPr lang="de-DE" sz="2800" b="0" strike="noStrike" spc="-1" dirty="0" err="1">
                <a:solidFill>
                  <a:srgbClr val="000000"/>
                </a:solidFill>
                <a:latin typeface="Calibri"/>
                <a:ea typeface="DejaVu Sans"/>
              </a:rPr>
              <a:t>du </a:t>
            </a:r>
            <a:r>
              <a:rPr lang="de-DE" sz="2800" b="0" strike="noStrike" spc="-1" dirty="0" err="1">
                <a:solidFill>
                  <a:srgbClr val="000000"/>
                </a:solidFill>
                <a:latin typeface="Calibri"/>
                <a:ea typeface="DejaVu Sans"/>
              </a:rPr>
              <a:t>traitement des </a:t>
            </a:r>
            <a:r>
              <a:rPr lang="de-DE" sz="2800" b="0" strike="noStrike" spc="-1" dirty="0" err="1">
                <a:solidFill>
                  <a:srgbClr val="000000"/>
                </a:solidFill>
                <a:latin typeface="Calibri"/>
                <a:ea typeface="DejaVu Sans"/>
              </a:rPr>
              <a:t>dossiers</a:t>
            </a:r>
            <a:endParaRPr lang="de-DE" sz="2800" b="0" strike="noStrike" spc="-1" dirty="0">
              <a:latin typeface="Arial"/>
            </a:endParaRPr>
          </a:p>
          <a:p>
            <a:pPr marL="1440">
              <a:lnSpc>
                <a:spcPct val="90000"/>
              </a:lnSpc>
              <a:spcBef>
                <a:spcPts val="1001"/>
              </a:spcBef>
            </a:pPr>
            <a:endParaRPr lang="de-DE" sz="2800" b="0" strike="noStrike" spc="-1" dirty="0">
              <a:latin typeface="Arial"/>
            </a:endParaRPr>
          </a:p>
          <a:p>
            <a:pPr marL="1440">
              <a:lnSpc>
                <a:spcPct val="90000"/>
              </a:lnSpc>
              <a:spcBef>
                <a:spcPts val="1001"/>
              </a:spcBef>
            </a:pPr>
            <a:r>
              <a:rPr lang="de-DE" sz="2800" b="0" strike="noStrike" spc="-1" dirty="0">
                <a:solidFill>
                  <a:srgbClr val="000000"/>
                </a:solidFill>
                <a:latin typeface="Calibri"/>
                <a:ea typeface="DejaVu Sans"/>
              </a:rPr>
              <a:t>D - </a:t>
            </a:r>
            <a:r>
              <a:rPr lang="de-DE" sz="2800" b="0" strike="noStrike" spc="-1" dirty="0" err="1">
                <a:solidFill>
                  <a:srgbClr val="000000"/>
                </a:solidFill>
                <a:latin typeface="Calibri"/>
                <a:ea typeface="DejaVu Sans"/>
              </a:rPr>
              <a:t>Traitement </a:t>
            </a:r>
            <a:r>
              <a:rPr lang="de-DE" sz="2800" b="0" strike="noStrike" spc="-1" dirty="0" err="1">
                <a:solidFill>
                  <a:srgbClr val="000000"/>
                </a:solidFill>
                <a:latin typeface="Calibri"/>
                <a:ea typeface="DejaVu Sans"/>
              </a:rPr>
              <a:t>des </a:t>
            </a:r>
            <a:r>
              <a:rPr lang="de-DE" sz="2800" b="0" strike="noStrike" spc="-1" dirty="0">
                <a:solidFill>
                  <a:srgbClr val="000000"/>
                </a:solidFill>
                <a:latin typeface="Calibri"/>
                <a:ea typeface="DejaVu Sans"/>
              </a:rPr>
              <a:t>dossiers OEPP</a:t>
            </a:r>
            <a:endParaRPr lang="de-DE" sz="2800" b="0" strike="noStrike" spc="-1" dirty="0">
              <a:latin typeface="Arial"/>
            </a:endParaRPr>
          </a:p>
          <a:p>
            <a:pPr marL="1440">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F47215B3-3A26-4475-8F07-FEB16AA5AA12}"/>
              </a:ext>
            </a:extLst>
          </p:cNvPr>
          <p:cNvSpPr>
            <a:spLocks noGrp="1"/>
          </p:cNvSpPr>
          <p:nvPr>
            <p:ph type="sldNum" sz="quarter" idx="12"/>
          </p:nvPr>
        </p:nvSpPr>
        <p:spPr/>
        <p:txBody>
          <a:bodyPr/>
          <a:lstStyle/>
          <a:p>
            <a:fld id="{7579CEA6-CDEA-4F41-8961-74C0A3507F1C}" type="slidenum">
              <a:rPr lang="hu-HU" smtClean="0"/>
              <a:t>2</a:t>
            </a:fld>
            <a:endParaRPr lang="hu-HU"/>
          </a:p>
        </p:txBody>
      </p:sp>
    </p:spTree>
  </p:cSld>
  <p:clrMapOvr>
    <a:masterClrMapping/>
  </p:clrMapOvr>
</p:sld>
</file>

<file path=ppt/slides/slide262626.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8"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Traitement </a:t>
            </a:r>
            <a:r>
              <a:rPr lang="de-DE" sz="4400" b="1" strike="noStrike" spc="-1" dirty="0" err="1">
                <a:solidFill>
                  <a:srgbClr val="000000"/>
                </a:solidFill>
                <a:latin typeface="Calibri Light"/>
                <a:ea typeface="DejaVu Sans"/>
              </a:rPr>
              <a:t>des </a:t>
            </a:r>
            <a:r>
              <a:rPr lang="de-DE" sz="4400" b="1" strike="noStrike" spc="-1" dirty="0">
                <a:solidFill>
                  <a:srgbClr val="000000"/>
                </a:solidFill>
                <a:latin typeface="Calibri Light"/>
                <a:ea typeface="DejaVu Sans"/>
              </a:rPr>
              <a:t>dossiers de l'OEPP</a:t>
            </a:r>
            <a:endParaRPr lang="de-DE" sz="4400" b="0" strike="noStrike" spc="-1" dirty="0">
              <a:latin typeface="Arial"/>
            </a:endParaRPr>
          </a:p>
        </p:txBody>
      </p:sp>
      <p:sp>
        <p:nvSpPr>
          <p:cNvPr id="119" name="CustomShape 2"/>
          <p:cNvSpPr/>
          <p:nvPr/>
        </p:nvSpPr>
        <p:spPr>
          <a:xfrm>
            <a:off x="802080" y="1825560"/>
            <a:ext cx="9806926"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dirty="0">
              <a:latin typeface="Arial"/>
            </a:endParaRPr>
          </a:p>
          <a:p>
            <a:pPr marL="228600" indent="-226440">
              <a:lnSpc>
                <a:spcPct val="90000"/>
              </a:lnSpc>
              <a:spcBef>
                <a:spcPts val="1001"/>
              </a:spcBef>
              <a:buClr>
                <a:srgbClr val="000000"/>
              </a:buClr>
              <a:buFont typeface="Arial"/>
              <a:buChar char="•"/>
            </a:pPr>
            <a:r>
              <a:rPr lang="de-DE" sz="2800" b="0" strike="noStrike" spc="-1" dirty="0" err="1">
                <a:solidFill>
                  <a:srgbClr val="000000"/>
                </a:solidFill>
                <a:latin typeface="Calibri"/>
                <a:ea typeface="DejaVu Sans"/>
              </a:rPr>
              <a:t>Lois </a:t>
            </a:r>
            <a:r>
              <a:rPr lang="de-DE" sz="2800" b="0" strike="noStrike" spc="-1" dirty="0" err="1">
                <a:solidFill>
                  <a:srgbClr val="000000"/>
                </a:solidFill>
                <a:latin typeface="Calibri"/>
                <a:ea typeface="DejaVu Sans"/>
              </a:rPr>
              <a:t>nationales </a:t>
            </a:r>
            <a:r>
              <a:rPr lang="de-DE" sz="2800" b="0" strike="noStrike" spc="-1" dirty="0" err="1">
                <a:solidFill>
                  <a:srgbClr val="000000"/>
                </a:solidFill>
                <a:latin typeface="Calibri"/>
                <a:ea typeface="DejaVu Sans"/>
              </a:rPr>
              <a:t>concernant le </a:t>
            </a:r>
            <a:r>
              <a:rPr lang="de-DE" sz="2800" b="0" strike="noStrike" spc="-1" dirty="0" err="1">
                <a:solidFill>
                  <a:srgbClr val="000000"/>
                </a:solidFill>
                <a:latin typeface="Calibri"/>
                <a:ea typeface="DejaVu Sans"/>
              </a:rPr>
              <a:t>traitement des </a:t>
            </a:r>
            <a:r>
              <a:rPr lang="de-DE" sz="2800" b="0" strike="noStrike" spc="-1" dirty="0" err="1">
                <a:solidFill>
                  <a:srgbClr val="000000"/>
                </a:solidFill>
                <a:latin typeface="Calibri"/>
                <a:ea typeface="DejaVu Sans"/>
              </a:rPr>
              <a:t>dossiers</a:t>
            </a:r>
            <a:endParaRPr lang="de-DE" sz="2800" b="0" strike="noStrike" spc="-1" dirty="0">
              <a:latin typeface="Arial"/>
            </a:endParaRPr>
          </a:p>
          <a:p>
            <a:pPr>
              <a:lnSpc>
                <a:spcPct val="90000"/>
              </a:lnSpc>
              <a:spcBef>
                <a:spcPts val="1001"/>
              </a:spcBef>
            </a:pPr>
            <a:endParaRPr lang="de-DE" sz="2800" b="0" strike="noStrike" spc="-1" dirty="0">
              <a:latin typeface="Arial"/>
            </a:endParaRPr>
          </a:p>
          <a:p>
            <a:pPr marL="1440">
              <a:lnSpc>
                <a:spcPct val="90000"/>
              </a:lnSpc>
              <a:spcBef>
                <a:spcPts val="1001"/>
              </a:spcBef>
            </a:pP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déclarations </a:t>
            </a:r>
            <a:r>
              <a:rPr lang="de-DE" sz="2800" b="0" strike="noStrike" spc="-1" dirty="0" err="1">
                <a:solidFill>
                  <a:srgbClr val="000000"/>
                </a:solidFill>
                <a:latin typeface="Calibri"/>
                <a:ea typeface="DejaVu Sans"/>
              </a:rPr>
              <a:t>des </a:t>
            </a:r>
            <a:r>
              <a:rPr lang="de-DE" sz="2800" b="0" strike="noStrike" spc="-1" dirty="0" err="1">
                <a:solidFill>
                  <a:srgbClr val="000000"/>
                </a:solidFill>
                <a:latin typeface="Calibri"/>
                <a:ea typeface="DejaVu Sans"/>
              </a:rPr>
              <a:t>experts de </a:t>
            </a:r>
            <a:r>
              <a:rPr lang="de-DE" sz="2800" b="0" strike="noStrike" spc="-1" dirty="0" err="1">
                <a:solidFill>
                  <a:srgbClr val="000000"/>
                </a:solidFill>
                <a:latin typeface="Calibri"/>
                <a:ea typeface="DejaVu Sans"/>
              </a:rPr>
              <a:t>l'</a:t>
            </a:r>
            <a:r>
              <a:rPr lang="de-DE" sz="2800" b="0" strike="noStrike" spc="-1" dirty="0">
                <a:solidFill>
                  <a:srgbClr val="000000"/>
                </a:solidFill>
                <a:latin typeface="Calibri"/>
                <a:ea typeface="DejaVu Sans"/>
              </a:rPr>
              <a:t>EM</a:t>
            </a:r>
            <a:r>
              <a:rPr lang="de-DE" sz="2800" b="0" strike="noStrike" spc="-1" dirty="0">
                <a:solidFill>
                  <a:srgbClr val="000000"/>
                </a:solidFill>
                <a:latin typeface="Calibri"/>
                <a:ea typeface="DejaVu Sans"/>
              </a:rPr>
              <a:t>)</a:t>
            </a:r>
            <a:endParaRPr lang="de-DE" sz="2800" b="0" strike="noStrike" spc="-1" dirty="0">
              <a:latin typeface="Arial"/>
            </a:endParaRPr>
          </a:p>
          <a:p>
            <a:pPr marL="1440">
              <a:lnSpc>
                <a:spcPct val="90000"/>
              </a:lnSpc>
              <a:spcBef>
                <a:spcPts val="1001"/>
              </a:spcBef>
            </a:pPr>
            <a:endParaRPr lang="de-DE" sz="2800" b="0" strike="noStrike" spc="-1" dirty="0">
              <a:latin typeface="Arial"/>
            </a:endParaRPr>
          </a:p>
          <a:p>
            <a:pPr marL="1440">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F77CDDEA-F6A9-4521-A20B-BB49A86491CA}"/>
              </a:ext>
            </a:extLst>
          </p:cNvPr>
          <p:cNvSpPr>
            <a:spLocks noGrp="1"/>
          </p:cNvSpPr>
          <p:nvPr>
            <p:ph type="sldNum" sz="quarter" idx="12"/>
          </p:nvPr>
        </p:nvSpPr>
        <p:spPr/>
        <p:txBody>
          <a:bodyPr/>
          <a:lstStyle/>
          <a:p>
            <a:fld id="{7579CEA6-CDEA-4F41-8961-74C0A3507F1C}" type="slidenum">
              <a:rPr lang="hu-HU" smtClean="0"/>
              <a:t>26</a:t>
            </a:fld>
            <a:endParaRPr lang="hu-HU"/>
          </a:p>
        </p:txBody>
      </p:sp>
    </p:spTree>
  </p:cSld>
  <p:clrMapOvr>
    <a:masterClrMapping/>
  </p:clrMapOvr>
</p:sld>
</file>

<file path=ppt/slides/slide32222.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2" name="CustomShape 1"/>
          <p:cNvSpPr/>
          <p:nvPr/>
        </p:nvSpPr>
        <p:spPr>
          <a:xfrm>
            <a:off x="838080" y="19692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A - L'</a:t>
            </a:r>
            <a:r>
              <a:rPr lang="de-DE" sz="4400" b="1" strike="noStrike" spc="-1" dirty="0" err="1">
                <a:solidFill>
                  <a:srgbClr val="000000"/>
                </a:solidFill>
                <a:latin typeface="Calibri Light"/>
                <a:ea typeface="DejaVu Sans"/>
              </a:rPr>
              <a:t>importance </a:t>
            </a:r>
            <a:r>
              <a:rPr lang="de-DE" sz="4400" b="1" strike="noStrike" spc="-1" dirty="0" err="1">
                <a:solidFill>
                  <a:srgbClr val="000000"/>
                </a:solidFill>
                <a:latin typeface="Calibri Light"/>
                <a:ea typeface="DejaVu Sans"/>
              </a:rPr>
              <a:t>d'</a:t>
            </a:r>
            <a:r>
              <a:rPr lang="de-DE" sz="4400" b="1" strike="noStrike" spc="-1" dirty="0">
                <a:solidFill>
                  <a:srgbClr val="000000"/>
                </a:solidFill>
                <a:latin typeface="Calibri Light"/>
                <a:ea typeface="DejaVu Sans"/>
              </a:rPr>
              <a:t>un </a:t>
            </a:r>
            <a:r>
              <a:rPr lang="de-DE" sz="4400" b="1" strike="noStrike" spc="-1" dirty="0" err="1">
                <a:solidFill>
                  <a:srgbClr val="000000"/>
                </a:solidFill>
                <a:latin typeface="Calibri Light"/>
                <a:ea typeface="DejaVu Sans"/>
              </a:rPr>
              <a:t>système </a:t>
            </a:r>
            <a:r>
              <a:rPr lang="de-DE" sz="4400" b="1" strike="noStrike" spc="-1" dirty="0" err="1">
                <a:solidFill>
                  <a:srgbClr val="000000"/>
                </a:solidFill>
                <a:latin typeface="Calibri Light"/>
                <a:ea typeface="DejaVu Sans"/>
              </a:rPr>
              <a:t>élaboré </a:t>
            </a:r>
            <a:r>
              <a:rPr lang="de-DE" sz="4400" b="1" strike="noStrike" spc="-1" dirty="0" err="1">
                <a:solidFill>
                  <a:srgbClr val="000000"/>
                </a:solidFill>
                <a:latin typeface="Calibri Light"/>
                <a:ea typeface="DejaVu Sans"/>
              </a:rPr>
              <a:t>de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43"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44" name="CustomShape 3"/>
          <p:cNvSpPr/>
          <p:nvPr/>
        </p:nvSpPr>
        <p:spPr>
          <a:xfrm>
            <a:off x="753840" y="2000880"/>
            <a:ext cx="9864999" cy="3998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400" b="0" strike="noStrike" spc="-1" dirty="0" err="1">
                <a:latin typeface="Calibri"/>
              </a:rPr>
              <a:t>- le </a:t>
            </a:r>
            <a:r>
              <a:rPr lang="de-DE" sz="2400" b="0" strike="noStrike" spc="-1" dirty="0" err="1">
                <a:latin typeface="Calibri"/>
              </a:rPr>
              <a:t>dossier </a:t>
            </a:r>
            <a:r>
              <a:rPr lang="de-DE" sz="2400" b="0" strike="noStrike" spc="-1" dirty="0">
                <a:latin typeface="Calibri"/>
              </a:rPr>
              <a:t>(</a:t>
            </a:r>
            <a:r>
              <a:rPr lang="de-DE" sz="2400" b="0" strike="noStrike" spc="-1" dirty="0" err="1">
                <a:latin typeface="Calibri"/>
              </a:rPr>
              <a:t>pénal</a:t>
            </a:r>
            <a:r>
              <a:rPr lang="de-DE" sz="2400" b="0" strike="noStrike" spc="-1" dirty="0">
                <a:latin typeface="Calibri"/>
              </a:rPr>
              <a:t>) </a:t>
            </a:r>
            <a:r>
              <a:rPr lang="de-DE" sz="2400" b="0" strike="noStrike" spc="-1" dirty="0" err="1">
                <a:latin typeface="Calibri"/>
              </a:rPr>
              <a:t>est </a:t>
            </a:r>
            <a:r>
              <a:rPr lang="de-DE" sz="2400" b="0" strike="noStrike" spc="-1" dirty="0" err="1">
                <a:latin typeface="Calibri"/>
              </a:rPr>
              <a:t>la </a:t>
            </a:r>
            <a:r>
              <a:rPr lang="de-DE" sz="2400" b="0" strike="noStrike" spc="-1" dirty="0" err="1">
                <a:latin typeface="Calibri"/>
              </a:rPr>
              <a:t>concrétisation </a:t>
            </a:r>
            <a:r>
              <a:rPr lang="de-DE" sz="2400" b="0" strike="noStrike" spc="-1" dirty="0" err="1">
                <a:latin typeface="Calibri"/>
              </a:rPr>
              <a:t>du </a:t>
            </a:r>
            <a:r>
              <a:rPr lang="de-DE" sz="2400" b="0" strike="noStrike" spc="-1" dirty="0" err="1">
                <a:latin typeface="Calibri"/>
              </a:rPr>
              <a:t>travail d'</a:t>
            </a:r>
            <a:r>
              <a:rPr lang="de-DE" sz="2400" b="0" strike="noStrike" spc="-1" dirty="0" err="1">
                <a:latin typeface="Calibri"/>
              </a:rPr>
              <a:t>investigation </a:t>
            </a:r>
            <a:r>
              <a:rPr lang="de-DE" sz="2400" b="0" strike="noStrike" spc="-1" dirty="0">
                <a:latin typeface="Calibri"/>
              </a:rPr>
              <a:t>effectué </a:t>
            </a:r>
            <a:r>
              <a:rPr lang="de-DE" sz="2400" b="0" strike="noStrike" spc="-1" dirty="0" err="1">
                <a:latin typeface="Calibri"/>
              </a:rPr>
              <a:t>par l</a:t>
            </a:r>
            <a:r>
              <a:rPr lang="de-DE" sz="2400" b="0" strike="noStrike" spc="-1" dirty="0" err="1">
                <a:latin typeface="Calibri"/>
              </a:rPr>
              <a:t>'</a:t>
            </a:r>
            <a:r>
              <a:rPr lang="de-DE" sz="2400" b="0" strike="noStrike" spc="-1" dirty="0" err="1">
                <a:latin typeface="Calibri"/>
              </a:rPr>
              <a:t>équipe d'</a:t>
            </a:r>
            <a:r>
              <a:rPr lang="de-DE" sz="2400" b="0" strike="noStrike" spc="-1" dirty="0" err="1">
                <a:latin typeface="Calibri"/>
              </a:rPr>
              <a:t>enquêteurs.</a:t>
            </a:r>
            <a:endParaRPr lang="de-DE" sz="2400" b="0" strike="noStrike" spc="-1" dirty="0">
              <a:latin typeface="Arial"/>
            </a:endParaRPr>
          </a:p>
          <a:p>
            <a:pPr>
              <a:lnSpc>
                <a:spcPct val="100000"/>
              </a:lnSpc>
            </a:pPr>
            <a:endParaRPr lang="de-DE" sz="2400" b="0" strike="noStrike" spc="-1" dirty="0">
              <a:latin typeface="Arial"/>
            </a:endParaRPr>
          </a:p>
          <a:p>
            <a:pPr>
              <a:lnSpc>
                <a:spcPct val="100000"/>
              </a:lnSpc>
            </a:pPr>
            <a:r>
              <a:rPr lang="de-DE" sz="2400" b="0" strike="noStrike" spc="-1" dirty="0" err="1">
                <a:latin typeface="Calibri"/>
              </a:rPr>
              <a:t>- le </a:t>
            </a:r>
            <a:r>
              <a:rPr lang="de-DE" sz="2400" b="0" strike="noStrike" spc="-1" dirty="0" err="1">
                <a:latin typeface="Calibri"/>
              </a:rPr>
              <a:t>dossier </a:t>
            </a:r>
            <a:r>
              <a:rPr lang="de-DE" sz="2400" b="0" strike="noStrike" spc="-1" dirty="0" err="1">
                <a:latin typeface="Calibri"/>
              </a:rPr>
              <a:t>n'</a:t>
            </a:r>
            <a:r>
              <a:rPr lang="de-DE" sz="2400" b="0" strike="noStrike" spc="-1" dirty="0" err="1">
                <a:latin typeface="Calibri"/>
              </a:rPr>
              <a:t>est </a:t>
            </a:r>
            <a:r>
              <a:rPr lang="de-DE" sz="2400" b="0" strike="noStrike" spc="-1" dirty="0" err="1">
                <a:latin typeface="Calibri"/>
              </a:rPr>
              <a:t>pas une </a:t>
            </a:r>
            <a:r>
              <a:rPr lang="de-DE" sz="2400" b="0" strike="noStrike" spc="-1" dirty="0" err="1">
                <a:latin typeface="Calibri"/>
              </a:rPr>
              <a:t>simple </a:t>
            </a:r>
            <a:r>
              <a:rPr lang="de-DE" sz="2400" b="0" strike="noStrike" spc="-1" dirty="0" err="1">
                <a:latin typeface="Calibri"/>
              </a:rPr>
              <a:t>compilation </a:t>
            </a:r>
            <a:r>
              <a:rPr lang="de-DE" sz="2400" b="0" strike="noStrike" spc="-1" dirty="0" err="1">
                <a:latin typeface="Calibri"/>
              </a:rPr>
              <a:t>de </a:t>
            </a:r>
            <a:r>
              <a:rPr lang="de-DE" sz="2400" b="0" strike="noStrike" spc="-1" dirty="0" err="1">
                <a:latin typeface="Calibri"/>
              </a:rPr>
              <a:t>divers </a:t>
            </a:r>
            <a:r>
              <a:rPr lang="de-DE" sz="2400" b="0" strike="noStrike" spc="-1" dirty="0" err="1">
                <a:latin typeface="Calibri"/>
              </a:rPr>
              <a:t>documents </a:t>
            </a:r>
            <a:r>
              <a:rPr lang="de-DE" sz="2400" b="0" strike="noStrike" spc="-1" dirty="0" err="1">
                <a:latin typeface="Calibri"/>
              </a:rPr>
              <a:t>ou une </a:t>
            </a:r>
            <a:r>
              <a:rPr lang="de-DE" sz="2400" b="0" strike="noStrike" spc="-1" dirty="0" err="1">
                <a:latin typeface="Calibri"/>
              </a:rPr>
              <a:t>liste </a:t>
            </a:r>
            <a:r>
              <a:rPr lang="de-DE" sz="2400" b="0" strike="noStrike" spc="-1" dirty="0" err="1">
                <a:latin typeface="Calibri"/>
              </a:rPr>
              <a:t>chronologique </a:t>
            </a:r>
            <a:r>
              <a:rPr lang="de-DE" sz="2400" b="0" strike="noStrike" spc="-1" dirty="0" err="1">
                <a:latin typeface="Calibri"/>
              </a:rPr>
              <a:t>d'</a:t>
            </a:r>
            <a:r>
              <a:rPr lang="de-DE" sz="2400" b="0" strike="noStrike" spc="-1" dirty="0" err="1">
                <a:latin typeface="Calibri"/>
              </a:rPr>
              <a:t>événements d'</a:t>
            </a:r>
            <a:r>
              <a:rPr lang="de-DE" sz="2400" b="0" strike="noStrike" spc="-1" dirty="0">
                <a:latin typeface="Calibri"/>
              </a:rPr>
              <a:t>enquête</a:t>
            </a:r>
            <a:endParaRPr lang="de-DE" sz="2400" b="0" strike="noStrike" spc="-1" dirty="0">
              <a:latin typeface="Arial"/>
            </a:endParaRPr>
          </a:p>
          <a:p>
            <a:pPr>
              <a:lnSpc>
                <a:spcPct val="100000"/>
              </a:lnSpc>
            </a:pPr>
            <a:endParaRPr lang="de-DE" sz="2400" b="0" strike="noStrike" spc="-1" dirty="0">
              <a:latin typeface="Arial"/>
            </a:endParaRPr>
          </a:p>
          <a:p>
            <a:pPr>
              <a:lnSpc>
                <a:spcPct val="100000"/>
              </a:lnSpc>
            </a:pPr>
            <a:r>
              <a:rPr lang="de-DE" sz="2400" b="0" strike="noStrike" spc="-1" dirty="0" err="1">
                <a:latin typeface="Calibri"/>
              </a:rPr>
              <a:t>- le </a:t>
            </a:r>
            <a:r>
              <a:rPr lang="de-DE" sz="2400" b="0" strike="noStrike" spc="-1" dirty="0" err="1">
                <a:latin typeface="Calibri"/>
              </a:rPr>
              <a:t>dossier </a:t>
            </a:r>
            <a:r>
              <a:rPr lang="de-DE" sz="2400" b="0" strike="noStrike" spc="-1" dirty="0" err="1">
                <a:latin typeface="Calibri"/>
              </a:rPr>
              <a:t>dans </a:t>
            </a:r>
            <a:r>
              <a:rPr lang="de-DE" sz="2400" b="0" strike="noStrike" spc="-1" dirty="0" err="1">
                <a:latin typeface="Calibri"/>
              </a:rPr>
              <a:t>son ensemble </a:t>
            </a:r>
            <a:r>
              <a:rPr lang="de-DE" sz="2400" b="0" strike="noStrike" spc="-1" dirty="0" err="1">
                <a:latin typeface="Calibri"/>
              </a:rPr>
              <a:t>est </a:t>
            </a:r>
            <a:r>
              <a:rPr lang="de-DE" sz="2400" b="0" strike="noStrike" spc="-1" dirty="0" err="1">
                <a:latin typeface="Calibri"/>
              </a:rPr>
              <a:t>l'</a:t>
            </a:r>
            <a:r>
              <a:rPr lang="de-DE" sz="2400" b="0" strike="noStrike" spc="-1" dirty="0" err="1">
                <a:latin typeface="Calibri"/>
              </a:rPr>
              <a:t>expression </a:t>
            </a:r>
            <a:r>
              <a:rPr lang="de-DE" sz="2400" b="0" strike="noStrike" spc="-1" dirty="0" err="1">
                <a:latin typeface="Calibri"/>
              </a:rPr>
              <a:t>ordonnée </a:t>
            </a:r>
            <a:r>
              <a:rPr lang="de-DE" sz="2400" b="0" strike="noStrike" spc="-1" dirty="0">
                <a:latin typeface="Calibri"/>
              </a:rPr>
              <a:t>et </a:t>
            </a:r>
            <a:r>
              <a:rPr lang="de-DE" sz="2400" b="0" strike="noStrike" spc="-1" dirty="0" err="1">
                <a:latin typeface="Calibri"/>
              </a:rPr>
              <a:t>compréhensible </a:t>
            </a:r>
            <a:r>
              <a:rPr lang="de-DE" sz="2400" b="0" strike="noStrike" spc="-1" dirty="0" err="1">
                <a:latin typeface="Calibri"/>
              </a:rPr>
              <a:t>d'un </a:t>
            </a:r>
            <a:r>
              <a:rPr lang="de-DE" sz="2400" b="0" strike="noStrike" spc="-1" dirty="0" err="1">
                <a:latin typeface="Calibri"/>
              </a:rPr>
              <a:t>travail d'</a:t>
            </a:r>
            <a:r>
              <a:rPr lang="de-DE" sz="2400" b="0" strike="noStrike" spc="-1" dirty="0">
                <a:latin typeface="Calibri"/>
              </a:rPr>
              <a:t>investigation </a:t>
            </a:r>
            <a:r>
              <a:rPr lang="de-DE" sz="2400" b="0" strike="noStrike" spc="-1" dirty="0" err="1">
                <a:latin typeface="Calibri"/>
              </a:rPr>
              <a:t>bien </a:t>
            </a:r>
            <a:r>
              <a:rPr lang="de-DE" sz="2400" b="0" strike="noStrike" spc="-1" dirty="0" err="1">
                <a:latin typeface="Calibri"/>
              </a:rPr>
              <a:t>réfléchi</a:t>
            </a:r>
            <a:endParaRPr lang="de-DE" sz="2400" b="0" strike="noStrike" spc="-1" dirty="0">
              <a:latin typeface="Arial"/>
            </a:endParaRPr>
          </a:p>
          <a:p>
            <a:pPr>
              <a:lnSpc>
                <a:spcPct val="100000"/>
              </a:lnSpc>
            </a:pPr>
            <a:endParaRPr lang="de-DE" sz="2400" b="0" strike="noStrike" spc="-1" dirty="0">
              <a:latin typeface="Arial"/>
            </a:endParaRPr>
          </a:p>
          <a:p>
            <a:pPr>
              <a:lnSpc>
                <a:spcPct val="100000"/>
              </a:lnSpc>
            </a:pPr>
            <a:r>
              <a:rPr lang="de-DE" sz="2400" b="0" strike="noStrike" spc="-1" dirty="0" err="1">
                <a:latin typeface="Calibri"/>
              </a:rPr>
              <a:t>- le </a:t>
            </a:r>
            <a:r>
              <a:rPr lang="de-DE" sz="2400" b="0" strike="noStrike" spc="-1" dirty="0" err="1">
                <a:latin typeface="Calibri"/>
              </a:rPr>
              <a:t>dossier </a:t>
            </a:r>
            <a:r>
              <a:rPr lang="de-DE" sz="2400" b="0" strike="noStrike" spc="-1" dirty="0" err="1">
                <a:latin typeface="Calibri"/>
              </a:rPr>
              <a:t>constitue </a:t>
            </a:r>
            <a:r>
              <a:rPr lang="de-DE" sz="2400" b="0" strike="noStrike" spc="-1" dirty="0" err="1">
                <a:latin typeface="Calibri"/>
              </a:rPr>
              <a:t>la </a:t>
            </a:r>
            <a:r>
              <a:rPr lang="de-DE" sz="2400" b="0" strike="noStrike" spc="-1" dirty="0" err="1">
                <a:latin typeface="Calibri"/>
              </a:rPr>
              <a:t>base </a:t>
            </a:r>
            <a:r>
              <a:rPr lang="de-DE" sz="2400" b="0" strike="noStrike" spc="-1" dirty="0" err="1">
                <a:latin typeface="Calibri"/>
              </a:rPr>
              <a:t>des </a:t>
            </a:r>
            <a:r>
              <a:rPr lang="de-DE" sz="2400" b="0" strike="noStrike" spc="-1" dirty="0" err="1">
                <a:latin typeface="Calibri"/>
              </a:rPr>
              <a:t>décisions relatives </a:t>
            </a:r>
            <a:r>
              <a:rPr lang="de-DE" sz="2400" b="0" strike="noStrike" spc="-1" dirty="0">
                <a:latin typeface="Calibri"/>
              </a:rPr>
              <a:t>à </a:t>
            </a:r>
            <a:r>
              <a:rPr lang="de-DE" sz="2400" b="0" strike="noStrike" spc="-1" dirty="0" err="1">
                <a:latin typeface="Calibri"/>
              </a:rPr>
              <a:t>un </a:t>
            </a:r>
            <a:r>
              <a:rPr lang="de-DE" sz="2400" b="0" strike="noStrike" spc="-1" dirty="0" err="1">
                <a:latin typeface="Calibri"/>
              </a:rPr>
              <a:t>suspect </a:t>
            </a:r>
            <a:r>
              <a:rPr lang="de-DE" sz="2400" b="0" strike="noStrike" spc="-1" dirty="0">
                <a:latin typeface="Calibri"/>
              </a:rPr>
              <a:t>et </a:t>
            </a:r>
            <a:r>
              <a:rPr lang="de-DE" sz="2400" b="0" strike="noStrike" spc="-1" dirty="0" err="1">
                <a:latin typeface="Calibri"/>
              </a:rPr>
              <a:t>sa </a:t>
            </a:r>
            <a:r>
              <a:rPr lang="de-DE" sz="2400" b="0" strike="noStrike" spc="-1" dirty="0" err="1">
                <a:latin typeface="Calibri"/>
              </a:rPr>
              <a:t>structure </a:t>
            </a:r>
            <a:r>
              <a:rPr lang="de-DE" sz="2400" b="0" strike="noStrike" spc="-1" dirty="0" err="1">
                <a:latin typeface="Calibri"/>
              </a:rPr>
              <a:t>doit </a:t>
            </a:r>
            <a:r>
              <a:rPr lang="de-DE" sz="2400" b="0" strike="noStrike" spc="-1" dirty="0" err="1">
                <a:latin typeface="Calibri"/>
              </a:rPr>
              <a:t>donc </a:t>
            </a:r>
            <a:r>
              <a:rPr lang="de-DE" sz="2400" b="0" strike="noStrike" spc="-1" dirty="0" err="1">
                <a:latin typeface="Calibri"/>
              </a:rPr>
              <a:t>être </a:t>
            </a:r>
            <a:r>
              <a:rPr lang="de-DE" sz="2400" b="0" strike="noStrike" spc="-1" dirty="0" err="1">
                <a:latin typeface="Calibri"/>
              </a:rPr>
              <a:t>explicite</a:t>
            </a:r>
            <a:endParaRPr lang="de-DE" sz="2400" b="0" strike="noStrike" spc="-1" dirty="0">
              <a:latin typeface="Arial"/>
            </a:endParaRPr>
          </a:p>
        </p:txBody>
      </p:sp>
      <p:sp>
        <p:nvSpPr>
          <p:cNvPr id="2" name="Dia számának helye 1">
            <a:extLst>
              <a:ext uri="{FF2B5EF4-FFF2-40B4-BE49-F238E27FC236}">
                <a16:creationId xmlns:a16="http://schemas.microsoft.com/office/drawing/2014/main" id="{F0FEC94C-7515-4384-BA0A-B1BC7AF7DB4C}"/>
              </a:ext>
            </a:extLst>
          </p:cNvPr>
          <p:cNvSpPr>
            <a:spLocks noGrp="1"/>
          </p:cNvSpPr>
          <p:nvPr>
            <p:ph type="sldNum" sz="quarter" idx="12"/>
          </p:nvPr>
        </p:nvSpPr>
        <p:spPr/>
        <p:txBody>
          <a:bodyPr/>
          <a:lstStyle/>
          <a:p>
            <a:fld id="{7579CEA6-CDEA-4F41-8961-74C0A3507F1C}" type="slidenum">
              <a:rPr lang="hu-HU" smtClean="0"/>
              <a:t>3</a:t>
            </a:fld>
            <a:endParaRPr lang="hu-HU"/>
          </a:p>
        </p:txBody>
      </p:sp>
    </p:spTree>
  </p:cSld>
  <p:clrMapOvr>
    <a:masterClrMapping/>
  </p:clrMapOvr>
</p:sld>
</file>

<file path=ppt/slides/slide41717.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5"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A - L'</a:t>
            </a:r>
            <a:r>
              <a:rPr lang="de-DE" sz="4400" b="1" strike="noStrike" spc="-1" dirty="0" err="1">
                <a:solidFill>
                  <a:srgbClr val="000000"/>
                </a:solidFill>
                <a:latin typeface="Calibri Light"/>
                <a:ea typeface="DejaVu Sans"/>
              </a:rPr>
              <a:t>importance </a:t>
            </a:r>
            <a:r>
              <a:rPr lang="de-DE" sz="4400" b="1" strike="noStrike" spc="-1" dirty="0" err="1">
                <a:solidFill>
                  <a:srgbClr val="000000"/>
                </a:solidFill>
                <a:latin typeface="Calibri Light"/>
                <a:ea typeface="DejaVu Sans"/>
              </a:rPr>
              <a:t>d'</a:t>
            </a:r>
            <a:r>
              <a:rPr lang="de-DE" sz="4400" b="1" strike="noStrike" spc="-1" dirty="0">
                <a:solidFill>
                  <a:srgbClr val="000000"/>
                </a:solidFill>
                <a:latin typeface="Calibri Light"/>
                <a:ea typeface="DejaVu Sans"/>
              </a:rPr>
              <a:t>un </a:t>
            </a:r>
            <a:r>
              <a:rPr lang="de-DE" sz="4400" b="1" strike="noStrike" spc="-1" dirty="0" err="1">
                <a:solidFill>
                  <a:srgbClr val="000000"/>
                </a:solidFill>
                <a:latin typeface="Calibri Light"/>
                <a:ea typeface="DejaVu Sans"/>
              </a:rPr>
              <a:t>système </a:t>
            </a:r>
            <a:r>
              <a:rPr lang="de-DE" sz="4400" b="1" strike="noStrike" spc="-1" dirty="0" err="1">
                <a:solidFill>
                  <a:srgbClr val="000000"/>
                </a:solidFill>
                <a:latin typeface="Calibri Light"/>
                <a:ea typeface="DejaVu Sans"/>
              </a:rPr>
              <a:t>élaboré </a:t>
            </a:r>
            <a:r>
              <a:rPr lang="de-DE" sz="4400" b="1" strike="noStrike" spc="-1" dirty="0" err="1">
                <a:solidFill>
                  <a:srgbClr val="000000"/>
                </a:solidFill>
                <a:latin typeface="Calibri Light"/>
                <a:ea typeface="DejaVu Sans"/>
              </a:rPr>
              <a:t>de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46"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47" name="CustomShape 3"/>
          <p:cNvSpPr/>
          <p:nvPr/>
        </p:nvSpPr>
        <p:spPr>
          <a:xfrm>
            <a:off x="753840" y="1886810"/>
            <a:ext cx="9864999" cy="435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800" b="0" strike="noStrike" spc="-1" dirty="0">
                <a:latin typeface="Calibri"/>
              </a:rPr>
              <a:t>Type </a:t>
            </a:r>
            <a:r>
              <a:rPr lang="de-DE" sz="2800" b="0" strike="noStrike" spc="-1" dirty="0" err="1">
                <a:latin typeface="Calibri"/>
              </a:rPr>
              <a:t>de </a:t>
            </a:r>
            <a:r>
              <a:rPr lang="de-DE" sz="2800" b="0" strike="noStrike" spc="-1" dirty="0">
                <a:latin typeface="Calibri"/>
              </a:rPr>
              <a:t>fichier : </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de-DE" sz="2800" b="0" strike="noStrike" spc="-1" dirty="0">
                <a:latin typeface="Calibri"/>
              </a:rPr>
              <a:t> &gt; </a:t>
            </a:r>
            <a:r>
              <a:rPr lang="de-DE" sz="2800" b="0" strike="noStrike" spc="-1" dirty="0" err="1">
                <a:latin typeface="Calibri"/>
              </a:rPr>
              <a:t>dossier papier/ </a:t>
            </a:r>
            <a:r>
              <a:rPr lang="de-DE" sz="2800" b="0" strike="noStrike" spc="-1" dirty="0" err="1">
                <a:latin typeface="Calibri"/>
              </a:rPr>
              <a:t>dossier </a:t>
            </a:r>
            <a:r>
              <a:rPr lang="de-DE" sz="2800" b="0" strike="noStrike" spc="-1" dirty="0">
                <a:latin typeface="Calibri"/>
              </a:rPr>
              <a:t>électronique</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de-DE" sz="2800" b="0" strike="noStrike" spc="-1" dirty="0" err="1">
                <a:latin typeface="Calibri"/>
              </a:rPr>
              <a:t>Penser à </a:t>
            </a:r>
            <a:r>
              <a:rPr lang="de-DE" sz="2800" b="0" strike="noStrike" spc="-1" dirty="0" err="1">
                <a:latin typeface="Calibri"/>
              </a:rPr>
              <a:t>l'avenir : </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de-DE" sz="2800" b="0" strike="noStrike" spc="-1" dirty="0">
                <a:latin typeface="Calibri"/>
              </a:rPr>
              <a:t>&gt; </a:t>
            </a:r>
            <a:r>
              <a:rPr lang="de-DE" sz="2800" b="0" strike="noStrike" spc="-1" dirty="0" err="1">
                <a:latin typeface="Calibri"/>
              </a:rPr>
              <a:t>les </a:t>
            </a:r>
            <a:r>
              <a:rPr lang="de-DE" sz="2800" b="0" strike="noStrike" spc="-1" dirty="0" err="1">
                <a:latin typeface="Calibri"/>
              </a:rPr>
              <a:t>modifications </a:t>
            </a:r>
            <a:r>
              <a:rPr lang="de-DE" sz="2800" b="0" strike="noStrike" spc="-1" dirty="0">
                <a:latin typeface="Calibri"/>
              </a:rPr>
              <a:t>ultérieures </a:t>
            </a:r>
            <a:r>
              <a:rPr lang="de-DE" sz="2800" b="0" strike="noStrike" spc="-1" dirty="0" err="1">
                <a:latin typeface="Calibri"/>
              </a:rPr>
              <a:t>posent problème</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E29CFDCB-ADCA-4DDB-A8F2-A21F1CE60FB5}"/>
              </a:ext>
            </a:extLst>
          </p:cNvPr>
          <p:cNvSpPr>
            <a:spLocks noGrp="1"/>
          </p:cNvSpPr>
          <p:nvPr>
            <p:ph type="sldNum" sz="quarter" idx="12"/>
          </p:nvPr>
        </p:nvSpPr>
        <p:spPr/>
        <p:txBody>
          <a:bodyPr/>
          <a:lstStyle/>
          <a:p>
            <a:fld id="{7579CEA6-CDEA-4F41-8961-74C0A3507F1C}" type="slidenum">
              <a:rPr lang="hu-HU" smtClean="0"/>
              <a:t>4</a:t>
            </a:fld>
            <a:endParaRPr lang="hu-HU"/>
          </a:p>
        </p:txBody>
      </p:sp>
    </p:spTree>
  </p:cSld>
  <p:clrMapOvr>
    <a:masterClrMapping/>
  </p:clrMapOvr>
</p:sld>
</file>

<file path=ppt/slides/slide51414.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8" name="CustomShape 1"/>
          <p:cNvSpPr/>
          <p:nvPr/>
        </p:nvSpPr>
        <p:spPr>
          <a:xfrm>
            <a:off x="838080" y="365040"/>
            <a:ext cx="9790591"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A - L'</a:t>
            </a:r>
            <a:r>
              <a:rPr lang="de-DE" sz="4400" b="1" strike="noStrike" spc="-1" dirty="0" err="1">
                <a:solidFill>
                  <a:srgbClr val="000000"/>
                </a:solidFill>
                <a:latin typeface="Calibri Light"/>
                <a:ea typeface="DejaVu Sans"/>
              </a:rPr>
              <a:t>importance </a:t>
            </a:r>
            <a:r>
              <a:rPr lang="de-DE" sz="4400" b="1" strike="noStrike" spc="-1" dirty="0" err="1">
                <a:solidFill>
                  <a:srgbClr val="000000"/>
                </a:solidFill>
                <a:latin typeface="Calibri Light"/>
                <a:ea typeface="DejaVu Sans"/>
              </a:rPr>
              <a:t>d'</a:t>
            </a:r>
            <a:r>
              <a:rPr lang="de-DE" sz="4400" b="1" strike="noStrike" spc="-1" dirty="0">
                <a:solidFill>
                  <a:srgbClr val="000000"/>
                </a:solidFill>
                <a:latin typeface="Calibri Light"/>
                <a:ea typeface="DejaVu Sans"/>
              </a:rPr>
              <a:t>un </a:t>
            </a:r>
            <a:r>
              <a:rPr lang="de-DE" sz="4400" b="1" strike="noStrike" spc="-1" dirty="0" err="1">
                <a:solidFill>
                  <a:srgbClr val="000000"/>
                </a:solidFill>
                <a:latin typeface="Calibri Light"/>
                <a:ea typeface="DejaVu Sans"/>
              </a:rPr>
              <a:t>système </a:t>
            </a:r>
            <a:r>
              <a:rPr lang="de-DE" sz="4400" b="1" strike="noStrike" spc="-1" dirty="0" err="1">
                <a:solidFill>
                  <a:srgbClr val="000000"/>
                </a:solidFill>
                <a:latin typeface="Calibri Light"/>
                <a:ea typeface="DejaVu Sans"/>
              </a:rPr>
              <a:t>élaboré </a:t>
            </a:r>
            <a:r>
              <a:rPr lang="de-DE" sz="4400" b="1" strike="noStrike" spc="-1" dirty="0" err="1">
                <a:solidFill>
                  <a:srgbClr val="000000"/>
                </a:solidFill>
                <a:latin typeface="Calibri Light"/>
                <a:ea typeface="DejaVu Sans"/>
              </a:rPr>
              <a:t>de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49"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50" name="CustomShape 3"/>
          <p:cNvSpPr/>
          <p:nvPr/>
        </p:nvSpPr>
        <p:spPr>
          <a:xfrm>
            <a:off x="753840" y="1911695"/>
            <a:ext cx="9874831" cy="435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800" b="0" strike="noStrike" spc="-1" dirty="0" err="1">
                <a:latin typeface="Calibri"/>
              </a:rPr>
              <a:t>Il </a:t>
            </a:r>
            <a:r>
              <a:rPr lang="de-DE" sz="2800" b="0" strike="noStrike" spc="-1" dirty="0" err="1">
                <a:latin typeface="Calibri"/>
              </a:rPr>
              <a:t>n'y a qu'</a:t>
            </a:r>
            <a:r>
              <a:rPr lang="de-DE" sz="2800" b="0" strike="noStrike" spc="-1" dirty="0" err="1">
                <a:latin typeface="Calibri"/>
              </a:rPr>
              <a:t>un seul </a:t>
            </a:r>
            <a:r>
              <a:rPr lang="de-DE" sz="2800" b="0" strike="noStrike" spc="-1" dirty="0">
                <a:latin typeface="Calibri"/>
              </a:rPr>
              <a:t>fichier : </a:t>
            </a:r>
            <a:endParaRPr lang="de-DE" sz="2800" b="0" strike="noStrike" spc="-1" dirty="0">
              <a:latin typeface="Arial"/>
            </a:endParaRPr>
          </a:p>
          <a:p>
            <a:pPr>
              <a:lnSpc>
                <a:spcPct val="100000"/>
              </a:lnSpc>
            </a:pPr>
            <a:endParaRPr lang="de-DE" sz="2800" b="0" strike="noStrike" spc="-1" dirty="0">
              <a:latin typeface="Arial"/>
            </a:endParaRPr>
          </a:p>
          <a:p>
            <a:pPr algn="just">
              <a:lnSpc>
                <a:spcPct val="100000"/>
              </a:lnSpc>
            </a:pPr>
            <a:r>
              <a:rPr lang="de-DE" sz="2800" b="0" strike="noStrike" spc="-1" dirty="0" err="1">
                <a:latin typeface="Calibri"/>
              </a:rPr>
              <a:t>de nombreuses </a:t>
            </a:r>
            <a:r>
              <a:rPr lang="de-DE" sz="2800" b="0" strike="noStrike" spc="-1" dirty="0" err="1">
                <a:latin typeface="Calibri"/>
              </a:rPr>
              <a:t>personnes/agences </a:t>
            </a:r>
            <a:r>
              <a:rPr lang="de-DE" sz="2800" b="0" strike="noStrike" spc="-1" dirty="0">
                <a:latin typeface="Calibri"/>
              </a:rPr>
              <a:t>différentes</a:t>
            </a:r>
            <a:r>
              <a:rPr lang="de-DE" sz="2800" b="0" strike="noStrike" spc="-1" dirty="0">
                <a:latin typeface="Calibri"/>
              </a:rPr>
              <a:t>, </a:t>
            </a:r>
            <a:r>
              <a:rPr lang="de-DE" sz="2800" b="0" strike="noStrike" spc="-1" dirty="0" err="1">
                <a:latin typeface="Calibri"/>
              </a:rPr>
              <a:t>qui </a:t>
            </a:r>
            <a:r>
              <a:rPr lang="de-DE" sz="2800" b="0" strike="noStrike" spc="-1" dirty="0" err="1">
                <a:latin typeface="Calibri"/>
              </a:rPr>
              <a:t>travaillent </a:t>
            </a:r>
            <a:r>
              <a:rPr lang="de-DE" sz="2800" b="0" strike="noStrike" spc="-1" dirty="0" err="1">
                <a:latin typeface="Calibri"/>
              </a:rPr>
              <a:t>différemment/ont des </a:t>
            </a:r>
            <a:r>
              <a:rPr lang="de-DE" sz="2800" b="0" strike="noStrike" spc="-1" dirty="0" err="1">
                <a:latin typeface="Calibri"/>
              </a:rPr>
              <a:t>approches </a:t>
            </a:r>
            <a:r>
              <a:rPr lang="de-DE" sz="2800" b="0" strike="noStrike" spc="-1" dirty="0">
                <a:latin typeface="Calibri"/>
              </a:rPr>
              <a:t>différentes</a:t>
            </a:r>
            <a:r>
              <a:rPr lang="de-DE" sz="2800" b="0" strike="noStrike" spc="-1" dirty="0">
                <a:latin typeface="Calibri"/>
              </a:rPr>
              <a:t>, </a:t>
            </a:r>
            <a:r>
              <a:rPr lang="de-DE" sz="2800" b="0" strike="noStrike" spc="-1" dirty="0" err="1">
                <a:latin typeface="Calibri"/>
              </a:rPr>
              <a:t>auront </a:t>
            </a:r>
            <a:r>
              <a:rPr lang="de-DE" sz="2800" b="0" strike="noStrike" spc="-1" dirty="0" err="1">
                <a:latin typeface="Calibri"/>
              </a:rPr>
              <a:t>accès </a:t>
            </a:r>
            <a:r>
              <a:rPr lang="de-DE" sz="2800" b="0" strike="noStrike" spc="-1" dirty="0" err="1">
                <a:latin typeface="Calibri"/>
              </a:rPr>
              <a:t>au </a:t>
            </a:r>
            <a:r>
              <a:rPr lang="de-DE" sz="2800" b="0" strike="noStrike" spc="-1" dirty="0" err="1">
                <a:latin typeface="Calibri"/>
              </a:rPr>
              <a:t>dossier </a:t>
            </a:r>
            <a:r>
              <a:rPr lang="de-DE" sz="2800" b="0" strike="noStrike" spc="-1" dirty="0">
                <a:latin typeface="Calibri"/>
              </a:rPr>
              <a:t>et </a:t>
            </a:r>
            <a:r>
              <a:rPr lang="de-DE" sz="2800" b="0" strike="noStrike" spc="-1" dirty="0" err="1">
                <a:latin typeface="Calibri"/>
              </a:rPr>
              <a:t>devront </a:t>
            </a:r>
            <a:r>
              <a:rPr lang="de-DE" sz="2800" b="0" strike="noStrike" spc="-1" dirty="0" err="1">
                <a:latin typeface="Calibri"/>
              </a:rPr>
              <a:t>comprendre </a:t>
            </a:r>
            <a:r>
              <a:rPr lang="de-DE" sz="2800" b="0" strike="noStrike" spc="-1" dirty="0" err="1">
                <a:latin typeface="Calibri"/>
              </a:rPr>
              <a:t>facilement </a:t>
            </a:r>
            <a:r>
              <a:rPr lang="de-DE" sz="2800" b="0" strike="noStrike" spc="-1" dirty="0" err="1">
                <a:latin typeface="Calibri"/>
              </a:rPr>
              <a:t>sa </a:t>
            </a:r>
            <a:r>
              <a:rPr lang="de-DE" sz="2800" b="0" strike="noStrike" spc="-1" dirty="0" err="1">
                <a:latin typeface="Calibri"/>
              </a:rPr>
              <a:t>structure</a:t>
            </a:r>
            <a:endParaRPr lang="de-DE" sz="2800" b="0" strike="noStrike" spc="-1" dirty="0">
              <a:latin typeface="Arial"/>
            </a:endParaRPr>
          </a:p>
          <a:p>
            <a:pPr algn="just">
              <a:lnSpc>
                <a:spcPct val="100000"/>
              </a:lnSpc>
            </a:pPr>
            <a:endParaRPr lang="de-DE" sz="2800" b="0" strike="noStrike" spc="-1" dirty="0">
              <a:latin typeface="Arial"/>
            </a:endParaRPr>
          </a:p>
          <a:p>
            <a:pPr algn="just">
              <a:lnSpc>
                <a:spcPct val="100000"/>
              </a:lnSpc>
            </a:pPr>
            <a:r>
              <a:rPr lang="de-DE" sz="2800" b="0" strike="noStrike" spc="-1" dirty="0" err="1">
                <a:latin typeface="Calibri"/>
              </a:rPr>
              <a:t>surtout </a:t>
            </a:r>
            <a:r>
              <a:rPr lang="de-DE" sz="2800" b="0" strike="noStrike" spc="-1" dirty="0">
                <a:latin typeface="Calibri"/>
              </a:rPr>
              <a:t>au niveau de l'OEPP : </a:t>
            </a:r>
            <a:r>
              <a:rPr lang="de-DE" sz="2800" b="0" strike="noStrike" spc="-1" dirty="0" err="1">
                <a:latin typeface="Calibri"/>
              </a:rPr>
              <a:t>il </a:t>
            </a:r>
            <a:r>
              <a:rPr lang="de-DE" sz="2800" b="0" strike="noStrike" spc="-1" dirty="0" err="1">
                <a:latin typeface="Calibri"/>
              </a:rPr>
              <a:t>y a </a:t>
            </a:r>
            <a:r>
              <a:rPr lang="de-DE" sz="2800" b="0" strike="noStrike" spc="-1" dirty="0">
                <a:latin typeface="Calibri"/>
              </a:rPr>
              <a:t>différents </a:t>
            </a:r>
            <a:r>
              <a:rPr lang="de-DE" sz="2800" b="0" strike="noStrike" spc="-1" dirty="0" err="1">
                <a:latin typeface="Calibri"/>
              </a:rPr>
              <a:t>acteurs </a:t>
            </a:r>
            <a:r>
              <a:rPr lang="de-DE" sz="2800" b="0" strike="noStrike" spc="-1" dirty="0">
                <a:latin typeface="Calibri"/>
              </a:rPr>
              <a:t>(internationaux) </a:t>
            </a:r>
            <a:r>
              <a:rPr lang="de-DE" sz="2800" b="0" strike="noStrike" spc="-1" dirty="0" err="1">
                <a:latin typeface="Calibri"/>
              </a:rPr>
              <a:t>avec des </a:t>
            </a:r>
            <a:r>
              <a:rPr lang="de-DE" sz="2800" b="0" strike="noStrike" spc="-1" dirty="0" err="1">
                <a:latin typeface="Calibri"/>
              </a:rPr>
              <a:t>intérêts </a:t>
            </a:r>
            <a:r>
              <a:rPr lang="de-DE" sz="2800" b="0" strike="noStrike" spc="-1" dirty="0">
                <a:latin typeface="Calibri"/>
              </a:rPr>
              <a:t>différents </a:t>
            </a:r>
            <a:r>
              <a:rPr lang="de-DE" sz="2800" b="0" strike="noStrike" spc="-1" dirty="0" err="1">
                <a:latin typeface="Calibri"/>
              </a:rPr>
              <a:t>qui </a:t>
            </a:r>
            <a:r>
              <a:rPr lang="de-DE" sz="2800" b="0" strike="noStrike" spc="-1" dirty="0" err="1">
                <a:latin typeface="Calibri"/>
              </a:rPr>
              <a:t>travaillent </a:t>
            </a:r>
            <a:r>
              <a:rPr lang="de-DE" sz="2800" b="0" strike="noStrike" spc="-1" dirty="0" err="1">
                <a:latin typeface="Calibri"/>
              </a:rPr>
              <a:t>avec </a:t>
            </a:r>
            <a:r>
              <a:rPr lang="de-DE" sz="2800" b="0" strike="noStrike" spc="-1" dirty="0">
                <a:latin typeface="Calibri"/>
              </a:rPr>
              <a:t>et </a:t>
            </a:r>
            <a:r>
              <a:rPr lang="de-DE" sz="2800" b="0" strike="noStrike" spc="-1" dirty="0" err="1">
                <a:latin typeface="Calibri"/>
              </a:rPr>
              <a:t>pour le </a:t>
            </a:r>
            <a:r>
              <a:rPr lang="de-DE" sz="2800" b="0" strike="noStrike" spc="-1" dirty="0">
                <a:latin typeface="Calibri"/>
              </a:rPr>
              <a:t>même </a:t>
            </a:r>
            <a:r>
              <a:rPr lang="de-DE" sz="2800" b="0" strike="noStrike" spc="-1" dirty="0" err="1">
                <a:latin typeface="Calibri"/>
              </a:rPr>
              <a:t>dossier</a:t>
            </a:r>
            <a:r>
              <a:rPr lang="de-DE" sz="2800" b="0" strike="noStrike" spc="-1" dirty="0">
                <a:latin typeface="Calibri"/>
              </a:rPr>
              <a:t>, mais </a:t>
            </a:r>
            <a:r>
              <a:rPr lang="de-DE" sz="2800" b="0" strike="noStrike" spc="-1" dirty="0" err="1">
                <a:latin typeface="Calibri"/>
              </a:rPr>
              <a:t>il </a:t>
            </a:r>
            <a:r>
              <a:rPr lang="de-DE" sz="2800" b="0" strike="noStrike" spc="-1" dirty="0" err="1">
                <a:latin typeface="Calibri"/>
              </a:rPr>
              <a:t>n'y a qu'</a:t>
            </a:r>
            <a:r>
              <a:rPr lang="de-DE" sz="2800" b="0" strike="noStrike" spc="-1" dirty="0" err="1">
                <a:latin typeface="Calibri"/>
              </a:rPr>
              <a:t>une seule </a:t>
            </a:r>
            <a:r>
              <a:rPr lang="de-DE" sz="2800" b="0" strike="noStrike" spc="-1" dirty="0" err="1">
                <a:latin typeface="Calibri"/>
              </a:rPr>
              <a:t>structure </a:t>
            </a:r>
            <a:r>
              <a:rPr lang="de-DE" sz="2800" b="0" strike="noStrike" spc="-1" dirty="0" err="1">
                <a:latin typeface="Calibri"/>
              </a:rPr>
              <a:t>du </a:t>
            </a:r>
            <a:r>
              <a:rPr lang="de-DE" sz="2800" b="0" strike="noStrike" spc="-1" dirty="0" err="1">
                <a:latin typeface="Calibri"/>
              </a:rPr>
              <a:t>dossier </a:t>
            </a:r>
            <a:r>
              <a:rPr lang="de-DE" sz="2800" b="0" strike="noStrike" spc="-1" dirty="0">
                <a:latin typeface="Calibri"/>
              </a:rPr>
              <a:t>en jeu</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B4EDD43C-904F-4F0E-983C-8438EDF2D93E}"/>
              </a:ext>
            </a:extLst>
          </p:cNvPr>
          <p:cNvSpPr>
            <a:spLocks noGrp="1"/>
          </p:cNvSpPr>
          <p:nvPr>
            <p:ph type="sldNum" sz="quarter" idx="12"/>
          </p:nvPr>
        </p:nvSpPr>
        <p:spPr/>
        <p:txBody>
          <a:bodyPr/>
          <a:lstStyle/>
          <a:p>
            <a:fld id="{7579CEA6-CDEA-4F41-8961-74C0A3507F1C}" type="slidenum">
              <a:rPr lang="hu-HU" smtClean="0"/>
              <a:t>5</a:t>
            </a:fld>
            <a:endParaRPr lang="hu-HU"/>
          </a:p>
        </p:txBody>
      </p:sp>
    </p:spTree>
  </p:cSld>
  <p:clrMapOvr>
    <a:masterClrMapping/>
  </p:clrMapOvr>
</p:sld>
</file>

<file path=ppt/slides/slide677.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techniques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5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628920" y="1870030"/>
            <a:ext cx="9989919" cy="4088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just">
              <a:lnSpc>
                <a:spcPct val="90000"/>
              </a:lnSpc>
              <a:spcBef>
                <a:spcPts val="1001"/>
              </a:spcBef>
            </a:pPr>
            <a:r>
              <a:rPr lang="de-DE" sz="2800" b="0" strike="noStrike" spc="-1" dirty="0">
                <a:solidFill>
                  <a:srgbClr val="000000"/>
                </a:solidFill>
                <a:latin typeface="Calibri"/>
              </a:rPr>
              <a:t>Compte tenu de </a:t>
            </a:r>
            <a:r>
              <a:rPr lang="de-DE" sz="2800" b="0" strike="noStrike" spc="-1" dirty="0" err="1">
                <a:solidFill>
                  <a:srgbClr val="000000"/>
                </a:solidFill>
                <a:latin typeface="Calibri"/>
              </a:rPr>
              <a:t>la </a:t>
            </a:r>
            <a:r>
              <a:rPr lang="de-DE" sz="2800" b="0" strike="noStrike" spc="-1" dirty="0" err="1">
                <a:solidFill>
                  <a:srgbClr val="000000"/>
                </a:solidFill>
                <a:latin typeface="Calibri"/>
              </a:rPr>
              <a:t>numérisation </a:t>
            </a:r>
            <a:r>
              <a:rPr lang="de-DE" sz="2800" b="0" strike="noStrike" spc="-1" dirty="0" err="1">
                <a:solidFill>
                  <a:srgbClr val="000000"/>
                </a:solidFill>
                <a:latin typeface="Calibri"/>
              </a:rPr>
              <a:t>très </a:t>
            </a:r>
            <a:r>
              <a:rPr lang="de-DE" sz="2800" b="0" strike="noStrike" spc="-1" dirty="0" err="1">
                <a:solidFill>
                  <a:srgbClr val="000000"/>
                </a:solidFill>
                <a:latin typeface="Calibri"/>
              </a:rPr>
              <a:t>avancée </a:t>
            </a:r>
            <a:r>
              <a:rPr lang="de-DE" sz="2800" b="0" strike="noStrike" spc="-1" dirty="0" err="1">
                <a:solidFill>
                  <a:srgbClr val="000000"/>
                </a:solidFill>
                <a:latin typeface="Calibri"/>
              </a:rPr>
              <a:t>de </a:t>
            </a:r>
            <a:r>
              <a:rPr lang="de-DE" sz="2800" b="0" strike="noStrike" spc="-1" dirty="0">
                <a:solidFill>
                  <a:srgbClr val="000000"/>
                </a:solidFill>
                <a:latin typeface="Calibri"/>
              </a:rPr>
              <a:t>tous les </a:t>
            </a:r>
            <a:r>
              <a:rPr lang="de-DE" sz="2800" b="0" strike="noStrike" spc="-1" dirty="0" err="1">
                <a:solidFill>
                  <a:srgbClr val="000000"/>
                </a:solidFill>
                <a:latin typeface="Calibri"/>
              </a:rPr>
              <a:t>domaines </a:t>
            </a:r>
            <a:r>
              <a:rPr lang="de-DE" sz="2800" b="0" strike="noStrike" spc="-1" dirty="0">
                <a:solidFill>
                  <a:srgbClr val="000000"/>
                </a:solidFill>
                <a:latin typeface="Calibri"/>
              </a:rPr>
              <a:t>possibles de </a:t>
            </a:r>
            <a:r>
              <a:rPr lang="de-DE" sz="2800" b="0" strike="noStrike" spc="-1" dirty="0" err="1">
                <a:solidFill>
                  <a:srgbClr val="000000"/>
                </a:solidFill>
                <a:latin typeface="Calibri"/>
              </a:rPr>
              <a:t>la </a:t>
            </a:r>
            <a:r>
              <a:rPr lang="de-DE" sz="2800" b="0" strike="noStrike" spc="-1" dirty="0" err="1">
                <a:solidFill>
                  <a:srgbClr val="000000"/>
                </a:solidFill>
                <a:latin typeface="Calibri"/>
              </a:rPr>
              <a:t>vie</a:t>
            </a:r>
            <a:r>
              <a:rPr lang="de-DE" sz="2800" b="0" strike="noStrike" spc="-1" dirty="0">
                <a:solidFill>
                  <a:srgbClr val="000000"/>
                </a:solidFill>
                <a:latin typeface="Calibri"/>
              </a:rPr>
              <a:t>, et </a:t>
            </a:r>
            <a:r>
              <a:rPr lang="de-DE" sz="2800" b="0" strike="noStrike" spc="-1" dirty="0" err="1">
                <a:solidFill>
                  <a:srgbClr val="000000"/>
                </a:solidFill>
                <a:latin typeface="Calibri"/>
              </a:rPr>
              <a:t>notamment </a:t>
            </a:r>
            <a:r>
              <a:rPr lang="de-DE" sz="2800" b="0" strike="noStrike" spc="-1" dirty="0" err="1">
                <a:solidFill>
                  <a:srgbClr val="000000"/>
                </a:solidFill>
                <a:latin typeface="Calibri"/>
              </a:rPr>
              <a:t>de la </a:t>
            </a:r>
            <a:r>
              <a:rPr lang="de-DE" sz="2800" b="0" strike="noStrike" spc="-1" dirty="0" err="1">
                <a:solidFill>
                  <a:srgbClr val="000000"/>
                </a:solidFill>
                <a:latin typeface="Calibri"/>
              </a:rPr>
              <a:t>vie </a:t>
            </a:r>
            <a:r>
              <a:rPr lang="de-DE" sz="2800" b="0" strike="noStrike" spc="-1" dirty="0" err="1">
                <a:solidFill>
                  <a:srgbClr val="000000"/>
                </a:solidFill>
                <a:latin typeface="Calibri"/>
              </a:rPr>
              <a:t>économique</a:t>
            </a:r>
            <a:r>
              <a:rPr lang="de-DE" sz="2800" b="0" strike="noStrike" spc="-1" dirty="0">
                <a:solidFill>
                  <a:srgbClr val="000000"/>
                </a:solidFill>
                <a:latin typeface="Calibri"/>
              </a:rPr>
              <a:t>, </a:t>
            </a:r>
            <a:r>
              <a:rPr lang="de-DE" sz="2800" b="0" strike="noStrike" spc="-1" dirty="0" err="1">
                <a:solidFill>
                  <a:srgbClr val="000000"/>
                </a:solidFill>
                <a:latin typeface="Calibri"/>
              </a:rPr>
              <a:t>la </a:t>
            </a:r>
            <a:r>
              <a:rPr lang="de-DE" sz="2800" b="0" strike="noStrike" spc="-1" dirty="0" err="1">
                <a:solidFill>
                  <a:srgbClr val="000000"/>
                </a:solidFill>
                <a:latin typeface="Calibri"/>
              </a:rPr>
              <a:t>saisie </a:t>
            </a:r>
            <a:r>
              <a:rPr lang="de-DE" sz="2800" b="0" strike="noStrike" spc="-1" dirty="0">
                <a:solidFill>
                  <a:srgbClr val="000000"/>
                </a:solidFill>
                <a:latin typeface="Calibri"/>
              </a:rPr>
              <a:t>et la </a:t>
            </a:r>
            <a:r>
              <a:rPr lang="de-DE" sz="2800" b="0" strike="noStrike" spc="-1" dirty="0" err="1">
                <a:solidFill>
                  <a:srgbClr val="000000"/>
                </a:solidFill>
                <a:latin typeface="Calibri"/>
              </a:rPr>
              <a:t>confiscation </a:t>
            </a:r>
            <a:r>
              <a:rPr lang="de-DE" sz="2800" b="0" strike="noStrike" spc="-1" dirty="0" err="1">
                <a:solidFill>
                  <a:srgbClr val="000000"/>
                </a:solidFill>
                <a:latin typeface="Calibri"/>
              </a:rPr>
              <a:t>de </a:t>
            </a:r>
            <a:r>
              <a:rPr lang="de-DE" sz="2800" b="0" strike="noStrike" spc="-1" dirty="0">
                <a:solidFill>
                  <a:srgbClr val="000000"/>
                </a:solidFill>
                <a:latin typeface="Calibri"/>
              </a:rPr>
              <a:t>grandes </a:t>
            </a:r>
            <a:r>
              <a:rPr lang="de-DE" sz="2800" b="0" strike="noStrike" spc="-1" dirty="0" err="1">
                <a:solidFill>
                  <a:srgbClr val="000000"/>
                </a:solidFill>
                <a:latin typeface="Calibri"/>
              </a:rPr>
              <a:t>quantités </a:t>
            </a:r>
            <a:r>
              <a:rPr lang="de-DE" sz="2800" b="0" strike="noStrike" spc="-1" dirty="0" err="1">
                <a:solidFill>
                  <a:srgbClr val="000000"/>
                </a:solidFill>
                <a:latin typeface="Calibri"/>
              </a:rPr>
              <a:t>de </a:t>
            </a:r>
            <a:r>
              <a:rPr lang="de-DE" sz="2800" b="0" strike="noStrike" spc="-1" dirty="0" err="1">
                <a:solidFill>
                  <a:srgbClr val="000000"/>
                </a:solidFill>
                <a:latin typeface="Calibri"/>
              </a:rPr>
              <a:t>données </a:t>
            </a:r>
            <a:r>
              <a:rPr lang="de-DE" sz="2800" b="0" strike="noStrike" spc="-1" dirty="0">
                <a:solidFill>
                  <a:srgbClr val="000000"/>
                </a:solidFill>
                <a:latin typeface="Calibri"/>
              </a:rPr>
              <a:t>électroniques </a:t>
            </a:r>
            <a:r>
              <a:rPr lang="de-DE" sz="2800" b="0" strike="noStrike" spc="-1" dirty="0">
                <a:solidFill>
                  <a:srgbClr val="000000"/>
                </a:solidFill>
                <a:latin typeface="Calibri"/>
              </a:rPr>
              <a:t>dans le cadre de </a:t>
            </a:r>
            <a:r>
              <a:rPr lang="de-DE" sz="2800" b="0" strike="noStrike" spc="-1" dirty="0" err="1">
                <a:solidFill>
                  <a:srgbClr val="000000"/>
                </a:solidFill>
                <a:latin typeface="Calibri"/>
              </a:rPr>
              <a:t>procédures d'</a:t>
            </a:r>
            <a:r>
              <a:rPr lang="de-DE" sz="2800" b="0" strike="noStrike" spc="-1" dirty="0" err="1">
                <a:solidFill>
                  <a:srgbClr val="000000"/>
                </a:solidFill>
                <a:latin typeface="Calibri"/>
              </a:rPr>
              <a:t>enquête </a:t>
            </a:r>
            <a:r>
              <a:rPr lang="de-DE" sz="2800" b="0" strike="noStrike" spc="-1" dirty="0">
                <a:solidFill>
                  <a:srgbClr val="000000"/>
                </a:solidFill>
                <a:latin typeface="Calibri"/>
              </a:rPr>
              <a:t>dans le </a:t>
            </a:r>
            <a:r>
              <a:rPr lang="de-DE" sz="2800" b="0" strike="noStrike" spc="-1" dirty="0" err="1">
                <a:solidFill>
                  <a:srgbClr val="000000"/>
                </a:solidFill>
                <a:latin typeface="Calibri"/>
              </a:rPr>
              <a:t>domaine </a:t>
            </a:r>
            <a:r>
              <a:rPr lang="de-DE" sz="2800" b="0" strike="noStrike" spc="-1" dirty="0" err="1">
                <a:solidFill>
                  <a:srgbClr val="000000"/>
                </a:solidFill>
                <a:latin typeface="Calibri"/>
              </a:rPr>
              <a:t>de la </a:t>
            </a:r>
            <a:r>
              <a:rPr lang="de-DE" sz="2800" b="0" strike="noStrike" spc="-1" dirty="0" err="1">
                <a:solidFill>
                  <a:srgbClr val="000000"/>
                </a:solidFill>
                <a:latin typeface="Calibri"/>
              </a:rPr>
              <a:t>criminalité </a:t>
            </a:r>
            <a:r>
              <a:rPr lang="de-DE" sz="2800" b="0" strike="noStrike" spc="-1" dirty="0" err="1">
                <a:solidFill>
                  <a:srgbClr val="000000"/>
                </a:solidFill>
                <a:latin typeface="Calibri"/>
              </a:rPr>
              <a:t>économique </a:t>
            </a:r>
            <a:r>
              <a:rPr lang="de-DE" sz="2800" b="0" strike="noStrike" spc="-1" dirty="0" err="1">
                <a:solidFill>
                  <a:srgbClr val="000000"/>
                </a:solidFill>
                <a:latin typeface="Calibri"/>
              </a:rPr>
              <a:t>ne </a:t>
            </a:r>
            <a:r>
              <a:rPr lang="de-DE" sz="2800" b="0" strike="noStrike" spc="-1" dirty="0" err="1">
                <a:solidFill>
                  <a:srgbClr val="000000"/>
                </a:solidFill>
                <a:latin typeface="Calibri"/>
              </a:rPr>
              <a:t>sont </a:t>
            </a:r>
            <a:r>
              <a:rPr lang="de-DE" sz="2800" b="0" strike="noStrike" spc="-1" dirty="0" err="1">
                <a:solidFill>
                  <a:srgbClr val="000000"/>
                </a:solidFill>
                <a:latin typeface="Calibri"/>
              </a:rPr>
              <a:t>plus </a:t>
            </a:r>
            <a:r>
              <a:rPr lang="de-DE" sz="2800" b="0" strike="noStrike" spc="-1" dirty="0" err="1">
                <a:solidFill>
                  <a:srgbClr val="000000"/>
                </a:solidFill>
                <a:latin typeface="Calibri"/>
              </a:rPr>
              <a:t>l'</a:t>
            </a:r>
            <a:r>
              <a:rPr lang="de-DE" sz="2800" b="0" strike="noStrike" spc="-1" dirty="0" err="1">
                <a:solidFill>
                  <a:srgbClr val="000000"/>
                </a:solidFill>
                <a:latin typeface="Calibri"/>
              </a:rPr>
              <a:t>exception </a:t>
            </a:r>
            <a:r>
              <a:rPr lang="de-DE" sz="2800" b="0" strike="noStrike" spc="-1" dirty="0">
                <a:solidFill>
                  <a:srgbClr val="000000"/>
                </a:solidFill>
                <a:latin typeface="Calibri"/>
              </a:rPr>
              <a:t>mais </a:t>
            </a:r>
            <a:r>
              <a:rPr lang="de-DE" sz="2800" b="0" strike="noStrike" spc="-1" dirty="0" err="1">
                <a:solidFill>
                  <a:srgbClr val="000000"/>
                </a:solidFill>
                <a:latin typeface="Calibri"/>
              </a:rPr>
              <a:t>la </a:t>
            </a:r>
            <a:r>
              <a:rPr lang="de-DE" sz="2800" b="0" strike="noStrike" spc="-1" dirty="0" err="1">
                <a:solidFill>
                  <a:srgbClr val="000000"/>
                </a:solidFill>
                <a:latin typeface="Calibri"/>
              </a:rPr>
              <a:t>règle</a:t>
            </a:r>
            <a:r>
              <a:rPr lang="de-DE" sz="2800" b="0" strike="noStrike" spc="-1" dirty="0">
                <a:solidFill>
                  <a:srgbClr val="000000"/>
                </a:solidFill>
                <a:latin typeface="Calibri"/>
              </a:rPr>
              <a:t>. </a:t>
            </a:r>
            <a:endParaRPr lang="de-DE" sz="2800" b="0" strike="noStrike" spc="-1" dirty="0">
              <a:latin typeface="Arial"/>
            </a:endParaRPr>
          </a:p>
          <a:p>
            <a:pPr algn="just">
              <a:lnSpc>
                <a:spcPct val="90000"/>
              </a:lnSpc>
              <a:spcBef>
                <a:spcPts val="1001"/>
              </a:spcBef>
            </a:pPr>
            <a:endParaRPr lang="de-DE" sz="2800" b="0" strike="noStrike" spc="-1" dirty="0">
              <a:latin typeface="Arial"/>
            </a:endParaRPr>
          </a:p>
          <a:p>
            <a:pPr algn="just">
              <a:lnSpc>
                <a:spcPct val="90000"/>
              </a:lnSpc>
              <a:spcBef>
                <a:spcPts val="1001"/>
              </a:spcBef>
            </a:pPr>
            <a:r>
              <a:rPr lang="de-DE" sz="2800" b="0" strike="noStrike" spc="-1" dirty="0" err="1">
                <a:solidFill>
                  <a:srgbClr val="000000"/>
                </a:solidFill>
                <a:latin typeface="Calibri"/>
              </a:rPr>
              <a:t>Il </a:t>
            </a:r>
            <a:r>
              <a:rPr lang="de-DE" sz="2800" b="0" strike="noStrike" spc="-1" dirty="0">
                <a:solidFill>
                  <a:srgbClr val="000000"/>
                </a:solidFill>
                <a:latin typeface="Calibri"/>
              </a:rPr>
              <a:t>n'est pas </a:t>
            </a:r>
            <a:r>
              <a:rPr lang="de-DE" sz="2800" b="0" strike="noStrike" spc="-1" dirty="0" err="1">
                <a:solidFill>
                  <a:srgbClr val="000000"/>
                </a:solidFill>
                <a:latin typeface="Calibri"/>
              </a:rPr>
              <a:t>rare </a:t>
            </a:r>
            <a:r>
              <a:rPr lang="de-DE" sz="2800" b="0" strike="noStrike" spc="-1" dirty="0" err="1">
                <a:solidFill>
                  <a:srgbClr val="000000"/>
                </a:solidFill>
                <a:latin typeface="Calibri"/>
              </a:rPr>
              <a:t>de </a:t>
            </a:r>
            <a:r>
              <a:rPr lang="de-DE" sz="2800" b="0" strike="noStrike" spc="-1" dirty="0">
                <a:solidFill>
                  <a:srgbClr val="000000"/>
                </a:solidFill>
                <a:latin typeface="Calibri"/>
              </a:rPr>
              <a:t>trouver - </a:t>
            </a:r>
            <a:r>
              <a:rPr lang="de-DE" sz="2800" b="0" strike="noStrike" spc="-1" dirty="0" err="1">
                <a:solidFill>
                  <a:srgbClr val="000000"/>
                </a:solidFill>
                <a:latin typeface="Calibri"/>
              </a:rPr>
              <a:t>même </a:t>
            </a:r>
            <a:r>
              <a:rPr lang="de-DE" sz="2800" b="0" strike="noStrike" spc="-1" dirty="0">
                <a:solidFill>
                  <a:srgbClr val="000000"/>
                </a:solidFill>
                <a:latin typeface="Calibri"/>
              </a:rPr>
              <a:t>dans les </a:t>
            </a:r>
            <a:r>
              <a:rPr lang="de-DE" sz="2800" b="0" strike="noStrike" spc="-1" dirty="0" err="1">
                <a:solidFill>
                  <a:srgbClr val="000000"/>
                </a:solidFill>
                <a:latin typeface="Calibri"/>
              </a:rPr>
              <a:t>petites </a:t>
            </a:r>
            <a:r>
              <a:rPr lang="de-DE" sz="2800" b="0" strike="noStrike" spc="-1" dirty="0" err="1">
                <a:solidFill>
                  <a:srgbClr val="000000"/>
                </a:solidFill>
                <a:latin typeface="Calibri"/>
              </a:rPr>
              <a:t>entreprises </a:t>
            </a:r>
            <a:r>
              <a:rPr lang="de-DE" sz="2800" b="0" strike="noStrike" spc="-1" dirty="0">
                <a:solidFill>
                  <a:srgbClr val="000000"/>
                </a:solidFill>
                <a:latin typeface="Calibri"/>
              </a:rPr>
              <a:t>- des </a:t>
            </a:r>
            <a:r>
              <a:rPr lang="de-DE" sz="2800" b="0" strike="noStrike" spc="-1" dirty="0" err="1">
                <a:solidFill>
                  <a:srgbClr val="000000"/>
                </a:solidFill>
                <a:latin typeface="Calibri"/>
              </a:rPr>
              <a:t>données </a:t>
            </a:r>
            <a:r>
              <a:rPr lang="de-DE" sz="2800" b="0" strike="noStrike" spc="-1" dirty="0" err="1">
                <a:solidFill>
                  <a:srgbClr val="000000"/>
                </a:solidFill>
                <a:latin typeface="Calibri"/>
              </a:rPr>
              <a:t>s'élevant </a:t>
            </a:r>
            <a:r>
              <a:rPr lang="de-DE" sz="2800" b="0" strike="noStrike" spc="-1" dirty="0" err="1">
                <a:solidFill>
                  <a:srgbClr val="000000"/>
                </a:solidFill>
                <a:latin typeface="Calibri"/>
              </a:rPr>
              <a:t>à </a:t>
            </a:r>
            <a:r>
              <a:rPr lang="de-DE" sz="2800" b="0" strike="noStrike" spc="-1" dirty="0" err="1">
                <a:solidFill>
                  <a:srgbClr val="000000"/>
                </a:solidFill>
                <a:latin typeface="Calibri"/>
              </a:rPr>
              <a:t>plusieurs </a:t>
            </a:r>
            <a:r>
              <a:rPr lang="de-DE" sz="2800" b="0" strike="noStrike" spc="-1" dirty="0" err="1">
                <a:solidFill>
                  <a:srgbClr val="000000"/>
                </a:solidFill>
                <a:latin typeface="Calibri"/>
              </a:rPr>
              <a:t>téraoctets </a:t>
            </a:r>
            <a:r>
              <a:rPr lang="de-DE" sz="2800" b="0" strike="noStrike" spc="-1" dirty="0">
                <a:solidFill>
                  <a:srgbClr val="000000"/>
                </a:solidFill>
                <a:latin typeface="Calibri"/>
              </a:rPr>
              <a:t>- </a:t>
            </a:r>
            <a:r>
              <a:rPr lang="de-DE" sz="2800" b="0" strike="noStrike" spc="-1" dirty="0" err="1">
                <a:solidFill>
                  <a:srgbClr val="000000"/>
                </a:solidFill>
                <a:latin typeface="Calibri"/>
              </a:rPr>
              <a:t>ce qui </a:t>
            </a:r>
            <a:r>
              <a:rPr lang="de-DE" sz="2800" b="0" strike="noStrike" spc="-1" dirty="0" err="1">
                <a:solidFill>
                  <a:srgbClr val="000000"/>
                </a:solidFill>
                <a:latin typeface="Calibri"/>
              </a:rPr>
              <a:t>correspond </a:t>
            </a:r>
            <a:r>
              <a:rPr lang="de-DE" sz="2800" b="0" strike="noStrike" spc="-1" dirty="0" err="1">
                <a:solidFill>
                  <a:srgbClr val="000000"/>
                </a:solidFill>
                <a:latin typeface="Calibri"/>
              </a:rPr>
              <a:t>à </a:t>
            </a:r>
            <a:r>
              <a:rPr lang="de-DE" sz="2800" b="0" strike="noStrike" spc="-1" dirty="0">
                <a:solidFill>
                  <a:srgbClr val="000000"/>
                </a:solidFill>
                <a:latin typeface="Calibri"/>
              </a:rPr>
              <a:t>un </a:t>
            </a:r>
            <a:r>
              <a:rPr lang="de-DE" sz="2800" b="0" strike="noStrike" spc="-1" dirty="0" err="1">
                <a:solidFill>
                  <a:srgbClr val="000000"/>
                </a:solidFill>
                <a:latin typeface="Calibri"/>
              </a:rPr>
              <a:t>nombre </a:t>
            </a:r>
            <a:r>
              <a:rPr lang="de-DE" sz="2800" b="0" strike="noStrike" spc="-1" dirty="0" err="1">
                <a:solidFill>
                  <a:srgbClr val="000000"/>
                </a:solidFill>
                <a:latin typeface="Calibri"/>
              </a:rPr>
              <a:t>de </a:t>
            </a:r>
            <a:r>
              <a:rPr lang="de-DE" sz="2800" b="0" strike="noStrike" spc="-1" dirty="0" err="1">
                <a:solidFill>
                  <a:srgbClr val="000000"/>
                </a:solidFill>
                <a:latin typeface="Calibri"/>
              </a:rPr>
              <a:t>documents </a:t>
            </a:r>
            <a:r>
              <a:rPr lang="de-DE" sz="2800" b="0" strike="noStrike" spc="-1" dirty="0">
                <a:solidFill>
                  <a:srgbClr val="000000"/>
                </a:solidFill>
                <a:latin typeface="Calibri"/>
              </a:rPr>
              <a:t>électroniques </a:t>
            </a:r>
            <a:r>
              <a:rPr lang="de-DE" sz="2800" b="0" strike="noStrike" spc="-1" dirty="0" err="1">
                <a:solidFill>
                  <a:srgbClr val="000000"/>
                </a:solidFill>
                <a:latin typeface="Calibri"/>
              </a:rPr>
              <a:t>de l'</a:t>
            </a:r>
            <a:r>
              <a:rPr lang="de-DE" sz="2800" b="0" strike="noStrike" spc="-1" dirty="0" err="1">
                <a:solidFill>
                  <a:srgbClr val="000000"/>
                </a:solidFill>
                <a:latin typeface="Calibri"/>
              </a:rPr>
              <a:t>ordre de </a:t>
            </a:r>
            <a:r>
              <a:rPr lang="de-DE" sz="2800" b="0" strike="noStrike" spc="-1" dirty="0" err="1">
                <a:solidFill>
                  <a:srgbClr val="000000"/>
                </a:solidFill>
                <a:latin typeface="Calibri"/>
              </a:rPr>
              <a:t>trois </a:t>
            </a:r>
            <a:r>
              <a:rPr lang="de-DE" sz="2800" b="0" strike="noStrike" spc="-1" dirty="0" err="1">
                <a:solidFill>
                  <a:srgbClr val="000000"/>
                </a:solidFill>
                <a:latin typeface="Calibri"/>
              </a:rPr>
              <a:t>millions </a:t>
            </a:r>
            <a:r>
              <a:rPr lang="de-DE" sz="2800" b="0" strike="noStrike" spc="-1" dirty="0" err="1">
                <a:solidFill>
                  <a:srgbClr val="000000"/>
                </a:solidFill>
                <a:latin typeface="Calibri"/>
              </a:rPr>
              <a:t>à chiffres</a:t>
            </a:r>
            <a:r>
              <a:rPr lang="de-DE" sz="2800" b="0" strike="noStrike" spc="-1" dirty="0">
                <a:solidFill>
                  <a:srgbClr val="000000"/>
                </a:solidFill>
                <a:latin typeface="Calibri"/>
              </a:rPr>
              <a:t>. </a:t>
            </a:r>
            <a:r>
              <a:rPr lang="de-DE" sz="2800" b="0" strike="noStrike" spc="-1" dirty="0">
                <a:solidFill>
                  <a:srgbClr val="000000"/>
                </a:solidFill>
                <a:latin typeface="Calibri"/>
              </a:rPr>
              <a:t>Cela </a:t>
            </a:r>
            <a:r>
              <a:rPr lang="de-DE" sz="2800" b="0" strike="noStrike" spc="-1" dirty="0" err="1">
                <a:solidFill>
                  <a:srgbClr val="000000"/>
                </a:solidFill>
                <a:latin typeface="Calibri"/>
              </a:rPr>
              <a:t>pose </a:t>
            </a:r>
            <a:r>
              <a:rPr lang="de-DE" sz="2800" b="0" strike="noStrike" spc="-1" dirty="0" err="1">
                <a:solidFill>
                  <a:srgbClr val="000000"/>
                </a:solidFill>
                <a:latin typeface="Calibri"/>
              </a:rPr>
              <a:t>plusieurs </a:t>
            </a:r>
            <a:r>
              <a:rPr lang="de-DE" sz="2800" b="0" strike="noStrike" spc="-1" dirty="0" err="1">
                <a:solidFill>
                  <a:srgbClr val="000000"/>
                </a:solidFill>
                <a:latin typeface="Calibri"/>
              </a:rPr>
              <a:t>défis </a:t>
            </a:r>
            <a:r>
              <a:rPr lang="de-DE" sz="2800" b="0" strike="noStrike" spc="-1" dirty="0" err="1">
                <a:solidFill>
                  <a:srgbClr val="000000"/>
                </a:solidFill>
                <a:latin typeface="Calibri"/>
              </a:rPr>
              <a:t>aux </a:t>
            </a:r>
            <a:r>
              <a:rPr lang="de-DE" sz="2800" b="0" strike="noStrike" spc="-1" dirty="0" err="1">
                <a:solidFill>
                  <a:srgbClr val="000000"/>
                </a:solidFill>
                <a:latin typeface="Calibri"/>
              </a:rPr>
              <a:t>autorités chargées de </a:t>
            </a:r>
            <a:r>
              <a:rPr lang="de-DE" sz="2800" b="0" strike="noStrike" spc="-1" dirty="0" err="1">
                <a:solidFill>
                  <a:srgbClr val="000000"/>
                </a:solidFill>
                <a:latin typeface="Calibri"/>
              </a:rPr>
              <a:t>l'enquête</a:t>
            </a:r>
            <a:r>
              <a:rPr lang="de-DE" sz="2800" b="0" strike="noStrike" spc="-1" dirty="0">
                <a:solidFill>
                  <a:srgbClr val="000000"/>
                </a:solidFill>
                <a:latin typeface="Calibri"/>
              </a:rPr>
              <a:t>.</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5527DA62-3230-4F97-97B4-2EC420ACEBEC}"/>
              </a:ext>
            </a:extLst>
          </p:cNvPr>
          <p:cNvSpPr>
            <a:spLocks noGrp="1"/>
          </p:cNvSpPr>
          <p:nvPr>
            <p:ph type="sldNum" sz="quarter" idx="12"/>
          </p:nvPr>
        </p:nvSpPr>
        <p:spPr/>
        <p:txBody>
          <a:bodyPr/>
          <a:lstStyle/>
          <a:p>
            <a:fld id="{7579CEA6-CDEA-4F41-8961-74C0A3507F1C}" type="slidenum">
              <a:rPr lang="hu-HU" smtClean="0"/>
              <a:t>6</a:t>
            </a:fld>
            <a:endParaRPr lang="hu-HU"/>
          </a:p>
        </p:txBody>
      </p:sp>
    </p:spTree>
  </p:cSld>
  <p:clrMapOvr>
    <a:masterClrMapping/>
  </p:clrMapOvr>
</p:sld>
</file>

<file path=ppt/slides/slide7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techniques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5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628920" y="1688400"/>
            <a:ext cx="9980086"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algn="just">
              <a:lnSpc>
                <a:spcPct val="90000"/>
              </a:lnSpc>
              <a:spcBef>
                <a:spcPts val="1001"/>
              </a:spcBef>
            </a:pPr>
            <a:r>
              <a:rPr lang="de-DE" sz="2800" spc="-1" dirty="0">
                <a:solidFill>
                  <a:srgbClr val="000000"/>
                </a:solidFill>
                <a:latin typeface="Calibri"/>
              </a:rPr>
              <a:t>Soyez </a:t>
            </a:r>
            <a:r>
              <a:rPr lang="de-DE" sz="2800" spc="-1" dirty="0" err="1">
                <a:solidFill>
                  <a:srgbClr val="000000"/>
                </a:solidFill>
                <a:latin typeface="Calibri"/>
              </a:rPr>
              <a:t>conscient </a:t>
            </a:r>
            <a:r>
              <a:rPr lang="de-DE" sz="2800" spc="-1" dirty="0" err="1">
                <a:solidFill>
                  <a:srgbClr val="000000"/>
                </a:solidFill>
                <a:latin typeface="Calibri"/>
              </a:rPr>
              <a:t>de </a:t>
            </a:r>
            <a:r>
              <a:rPr lang="de-DE" sz="2800" spc="-1" dirty="0" err="1">
                <a:solidFill>
                  <a:srgbClr val="000000"/>
                </a:solidFill>
                <a:latin typeface="Calibri"/>
              </a:rPr>
              <a:t>la </a:t>
            </a:r>
            <a:r>
              <a:rPr lang="de-DE" sz="2800" b="0" strike="noStrike" spc="-1" dirty="0" err="1">
                <a:solidFill>
                  <a:srgbClr val="000000"/>
                </a:solidFill>
                <a:latin typeface="Calibri"/>
              </a:rPr>
              <a:t>diversité </a:t>
            </a:r>
            <a:r>
              <a:rPr lang="de-DE" sz="2800" spc="-1" dirty="0" err="1">
                <a:solidFill>
                  <a:srgbClr val="000000"/>
                </a:solidFill>
                <a:latin typeface="Calibri"/>
              </a:rPr>
              <a:t>des </a:t>
            </a:r>
            <a:r>
              <a:rPr lang="de-DE" sz="2800" spc="-1" dirty="0" err="1">
                <a:solidFill>
                  <a:srgbClr val="000000"/>
                </a:solidFill>
                <a:latin typeface="Calibri"/>
              </a:rPr>
              <a:t>fournisseurs de </a:t>
            </a:r>
            <a:r>
              <a:rPr lang="de-DE" sz="2800" spc="-1" dirty="0" err="1">
                <a:solidFill>
                  <a:srgbClr val="000000"/>
                </a:solidFill>
                <a:latin typeface="Calibri"/>
              </a:rPr>
              <a:t>données </a:t>
            </a:r>
            <a:r>
              <a:rPr lang="de-DE" sz="2800" spc="-1" dirty="0" err="1">
                <a:solidFill>
                  <a:srgbClr val="000000"/>
                </a:solidFill>
                <a:latin typeface="Calibri"/>
              </a:rPr>
              <a:t>qui </a:t>
            </a:r>
            <a:r>
              <a:rPr lang="de-DE" sz="2800" spc="-1" dirty="0" err="1">
                <a:solidFill>
                  <a:srgbClr val="000000"/>
                </a:solidFill>
                <a:latin typeface="Calibri"/>
              </a:rPr>
              <a:t>peuvent </a:t>
            </a:r>
            <a:r>
              <a:rPr lang="de-DE" sz="2800" spc="-1" dirty="0" err="1">
                <a:solidFill>
                  <a:srgbClr val="000000"/>
                </a:solidFill>
                <a:latin typeface="Calibri"/>
              </a:rPr>
              <a:t>avoir des </a:t>
            </a:r>
            <a:r>
              <a:rPr lang="de-DE" sz="2800" spc="-1" dirty="0" err="1">
                <a:solidFill>
                  <a:srgbClr val="000000"/>
                </a:solidFill>
                <a:latin typeface="Calibri"/>
              </a:rPr>
              <a:t>priorités </a:t>
            </a:r>
            <a:r>
              <a:rPr lang="de-DE" sz="2800" spc="-1" dirty="0">
                <a:solidFill>
                  <a:srgbClr val="000000"/>
                </a:solidFill>
                <a:latin typeface="Calibri"/>
              </a:rPr>
              <a:t>organisationnelles différentes </a:t>
            </a:r>
            <a:r>
              <a:rPr lang="de-DE" sz="2800" spc="-1" dirty="0">
                <a:solidFill>
                  <a:srgbClr val="000000"/>
                </a:solidFill>
                <a:latin typeface="Calibri"/>
              </a:rPr>
              <a:t>:</a:t>
            </a:r>
          </a:p>
          <a:p>
            <a:pPr algn="just">
              <a:lnSpc>
                <a:spcPct val="90000"/>
              </a:lnSpc>
              <a:spcBef>
                <a:spcPts val="1001"/>
              </a:spcBef>
            </a:pPr>
            <a:endParaRPr lang="de-DE" sz="14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banques</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conseillers </a:t>
            </a:r>
            <a:r>
              <a:rPr lang="de-DE" sz="2800" spc="-1" dirty="0" err="1">
                <a:solidFill>
                  <a:srgbClr val="000000"/>
                </a:solidFill>
                <a:latin typeface="Calibri"/>
              </a:rPr>
              <a:t>fiscaux</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fournisseur de services </a:t>
            </a:r>
            <a:r>
              <a:rPr lang="de-DE" sz="2800" spc="-1" dirty="0" err="1">
                <a:solidFill>
                  <a:srgbClr val="000000"/>
                </a:solidFill>
                <a:latin typeface="Calibri"/>
              </a:rPr>
              <a:t>téléphoniques</a:t>
            </a:r>
            <a:r>
              <a:rPr lang="de-DE" sz="2800" spc="-1" dirty="0">
                <a:solidFill>
                  <a:srgbClr val="000000"/>
                </a:solidFill>
                <a:latin typeface="Calibri"/>
              </a:rPr>
              <a:t>, </a:t>
            </a:r>
            <a:r>
              <a:rPr lang="de-DE" sz="2800" b="0" strike="noStrike" spc="-1" dirty="0">
                <a:solidFill>
                  <a:srgbClr val="000000"/>
                </a:solidFill>
                <a:latin typeface="Calibri"/>
              </a:rPr>
              <a:t>opérateur de </a:t>
            </a:r>
            <a:r>
              <a:rPr lang="de-DE" sz="2800" spc="-1" dirty="0">
                <a:solidFill>
                  <a:srgbClr val="000000"/>
                </a:solidFill>
                <a:latin typeface="Calibri"/>
              </a:rPr>
              <a:t>réseau </a:t>
            </a:r>
          </a:p>
          <a:p>
            <a:pPr marL="457200" indent="-457200" algn="just">
              <a:lnSpc>
                <a:spcPct val="90000"/>
              </a:lnSpc>
              <a:spcBef>
                <a:spcPts val="1001"/>
              </a:spcBef>
              <a:buFontTx/>
              <a:buChar char="-"/>
            </a:pPr>
            <a:r>
              <a:rPr lang="de-DE" sz="2800" spc="-1" dirty="0" err="1">
                <a:solidFill>
                  <a:srgbClr val="000000"/>
                </a:solidFill>
                <a:latin typeface="Calibri"/>
              </a:rPr>
              <a:t>administrateur d'</a:t>
            </a:r>
            <a:r>
              <a:rPr lang="de-DE" sz="2800" spc="-1" dirty="0" err="1">
                <a:solidFill>
                  <a:srgbClr val="000000"/>
                </a:solidFill>
                <a:latin typeface="Calibri"/>
              </a:rPr>
              <a:t>insolvabilité</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bureaux</a:t>
            </a:r>
            <a:r>
              <a:rPr lang="de-DE" sz="2800" spc="-1" dirty="0">
                <a:solidFill>
                  <a:srgbClr val="000000"/>
                </a:solidFill>
                <a:latin typeface="Calibri"/>
              </a:rPr>
              <a:t>, </a:t>
            </a:r>
            <a:r>
              <a:rPr lang="de-DE" sz="2800" spc="-1" dirty="0" err="1">
                <a:solidFill>
                  <a:srgbClr val="000000"/>
                </a:solidFill>
                <a:latin typeface="Calibri"/>
              </a:rPr>
              <a:t>autorités</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les compagnies d'</a:t>
            </a:r>
            <a:r>
              <a:rPr lang="de-DE" sz="2800" spc="-1" dirty="0" err="1">
                <a:solidFill>
                  <a:srgbClr val="000000"/>
                </a:solidFill>
                <a:latin typeface="Calibri"/>
              </a:rPr>
              <a:t>assurance </a:t>
            </a:r>
            <a:r>
              <a:rPr lang="de-DE" sz="2800" spc="-1" dirty="0" err="1">
                <a:solidFill>
                  <a:srgbClr val="000000"/>
                </a:solidFill>
                <a:latin typeface="Calibri"/>
              </a:rPr>
              <a:t>maladie</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les prestataires de </a:t>
            </a:r>
            <a:r>
              <a:rPr lang="de-DE" sz="2800" spc="-1" dirty="0" err="1">
                <a:solidFill>
                  <a:srgbClr val="000000"/>
                </a:solidFill>
                <a:latin typeface="Calibri"/>
              </a:rPr>
              <a:t>services de </a:t>
            </a:r>
            <a:r>
              <a:rPr lang="de-DE" sz="2800" spc="-1" dirty="0">
                <a:solidFill>
                  <a:srgbClr val="000000"/>
                </a:solidFill>
                <a:latin typeface="Calibri"/>
              </a:rPr>
              <a:t>facturation</a:t>
            </a:r>
            <a:endParaRPr lang="de-DE" sz="2800" spc="-1" dirty="0">
              <a:solidFill>
                <a:srgbClr val="000000"/>
              </a:solidFill>
              <a:latin typeface="Calibri"/>
            </a:endParaRPr>
          </a:p>
          <a:p>
            <a:pPr marL="457200" indent="-457200" algn="just">
              <a:lnSpc>
                <a:spcPct val="90000"/>
              </a:lnSpc>
              <a:spcBef>
                <a:spcPts val="1001"/>
              </a:spcBef>
              <a:buFontTx/>
              <a:buChar char="-"/>
            </a:pPr>
            <a:endParaRPr lang="de-DE" sz="2800" b="0" strike="noStrike" spc="-1" dirty="0">
              <a:solidFill>
                <a:srgbClr val="000000"/>
              </a:solidFill>
              <a:latin typeface="Calibri"/>
            </a:endParaRPr>
          </a:p>
        </p:txBody>
      </p:sp>
      <p:sp>
        <p:nvSpPr>
          <p:cNvPr id="2" name="Dia számának helye 1">
            <a:extLst>
              <a:ext uri="{FF2B5EF4-FFF2-40B4-BE49-F238E27FC236}">
                <a16:creationId xmlns:a16="http://schemas.microsoft.com/office/drawing/2014/main" id="{851F8F45-131F-4668-AF31-B6DDEF1FDA95}"/>
              </a:ext>
            </a:extLst>
          </p:cNvPr>
          <p:cNvSpPr>
            <a:spLocks noGrp="1"/>
          </p:cNvSpPr>
          <p:nvPr>
            <p:ph type="sldNum" sz="quarter" idx="12"/>
          </p:nvPr>
        </p:nvSpPr>
        <p:spPr/>
        <p:txBody>
          <a:bodyPr/>
          <a:lstStyle/>
          <a:p>
            <a:fld id="{7579CEA6-CDEA-4F41-8961-74C0A3507F1C}" type="slidenum">
              <a:rPr lang="hu-HU" smtClean="0"/>
              <a:t>7</a:t>
            </a:fld>
            <a:endParaRPr lang="hu-HU"/>
          </a:p>
        </p:txBody>
      </p:sp>
    </p:spTree>
    <p:extLst>
      <p:ext uri="{BB962C8B-B14F-4D97-AF65-F5344CB8AC3E}">
        <p14:creationId xmlns:p14="http://schemas.microsoft.com/office/powerpoint/2010/main" val="4131273519"/>
      </p:ext>
    </p:extLst>
  </p:cSld>
  <p:clrMapOvr>
    <a:masterClrMapping/>
  </p:clrMapOvr>
</p:sld>
</file>

<file path=ppt/slides/slide823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techniques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5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628920" y="1688400"/>
            <a:ext cx="9989919"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just">
              <a:lnSpc>
                <a:spcPct val="90000"/>
              </a:lnSpc>
              <a:spcBef>
                <a:spcPts val="1001"/>
              </a:spcBef>
            </a:pPr>
            <a:r>
              <a:rPr lang="de-DE" sz="2800" b="0" strike="noStrike" spc="-1" dirty="0">
                <a:solidFill>
                  <a:srgbClr val="000000"/>
                </a:solidFill>
                <a:latin typeface="Calibri"/>
              </a:rPr>
              <a:t>Soyez </a:t>
            </a:r>
            <a:r>
              <a:rPr lang="de-DE" sz="2800" b="0" strike="noStrike" spc="-1" dirty="0" err="1">
                <a:solidFill>
                  <a:srgbClr val="000000"/>
                </a:solidFill>
                <a:latin typeface="Calibri"/>
              </a:rPr>
              <a:t>conscient </a:t>
            </a:r>
            <a:r>
              <a:rPr lang="de-DE" sz="2800" b="0" strike="noStrike" spc="-1" dirty="0" err="1">
                <a:solidFill>
                  <a:srgbClr val="000000"/>
                </a:solidFill>
                <a:latin typeface="Calibri"/>
              </a:rPr>
              <a:t>de </a:t>
            </a:r>
            <a:r>
              <a:rPr lang="de-DE" sz="2800" b="0" strike="noStrike" spc="-1" dirty="0" err="1">
                <a:solidFill>
                  <a:srgbClr val="000000"/>
                </a:solidFill>
                <a:latin typeface="Calibri"/>
              </a:rPr>
              <a:t>la </a:t>
            </a:r>
            <a:r>
              <a:rPr lang="de-DE" sz="2800" b="0" strike="noStrike" spc="-1" dirty="0" err="1">
                <a:solidFill>
                  <a:srgbClr val="000000"/>
                </a:solidFill>
                <a:latin typeface="Calibri"/>
              </a:rPr>
              <a:t>diversité </a:t>
            </a:r>
            <a:r>
              <a:rPr lang="de-DE" sz="2800" spc="-1" dirty="0" err="1">
                <a:solidFill>
                  <a:srgbClr val="000000"/>
                </a:solidFill>
                <a:latin typeface="Calibri"/>
              </a:rPr>
              <a:t>des </a:t>
            </a:r>
            <a:r>
              <a:rPr lang="de-DE" sz="2800" spc="-1" dirty="0" err="1">
                <a:solidFill>
                  <a:srgbClr val="000000"/>
                </a:solidFill>
                <a:latin typeface="Calibri"/>
              </a:rPr>
              <a:t>formats </a:t>
            </a:r>
            <a:r>
              <a:rPr lang="de-DE" sz="2800" spc="-1" dirty="0">
                <a:solidFill>
                  <a:srgbClr val="000000"/>
                </a:solidFill>
                <a:latin typeface="Calibri"/>
              </a:rPr>
              <a:t>et des </a:t>
            </a:r>
            <a:r>
              <a:rPr lang="de-DE" sz="2800" spc="-1" dirty="0" err="1">
                <a:solidFill>
                  <a:srgbClr val="000000"/>
                </a:solidFill>
                <a:latin typeface="Calibri"/>
              </a:rPr>
              <a:t>structures de </a:t>
            </a:r>
            <a:r>
              <a:rPr lang="de-DE" sz="2800" spc="-1" dirty="0" err="1">
                <a:solidFill>
                  <a:srgbClr val="000000"/>
                </a:solidFill>
                <a:latin typeface="Calibri"/>
              </a:rPr>
              <a:t>données </a:t>
            </a:r>
            <a:r>
              <a:rPr lang="de-DE" sz="2800" spc="-1" dirty="0">
                <a:solidFill>
                  <a:srgbClr val="000000"/>
                </a:solidFill>
                <a:latin typeface="Calibri"/>
              </a:rPr>
              <a:t>:</a:t>
            </a:r>
          </a:p>
          <a:p>
            <a:pPr marL="457200" indent="-457200" algn="just">
              <a:lnSpc>
                <a:spcPct val="90000"/>
              </a:lnSpc>
              <a:spcBef>
                <a:spcPts val="1001"/>
              </a:spcBef>
              <a:buFontTx/>
              <a:buChar char="-"/>
            </a:pPr>
            <a:endParaRPr lang="de-DE" sz="14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fichiers </a:t>
            </a:r>
            <a:r>
              <a:rPr lang="de-DE" sz="2800" spc="-1" dirty="0" err="1">
                <a:solidFill>
                  <a:srgbClr val="000000"/>
                </a:solidFill>
                <a:latin typeface="Calibri"/>
              </a:rPr>
              <a:t>texte/fichiers</a:t>
            </a:r>
            <a:r>
              <a:rPr lang="de-DE" sz="2800" spc="-1" dirty="0" err="1">
                <a:solidFill>
                  <a:srgbClr val="000000"/>
                </a:solidFill>
                <a:latin typeface="Calibri"/>
              </a:rPr>
              <a:t> image</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fichiers de </a:t>
            </a:r>
            <a:r>
              <a:rPr lang="de-DE" sz="2800" spc="-1" dirty="0" err="1">
                <a:solidFill>
                  <a:srgbClr val="000000"/>
                </a:solidFill>
                <a:latin typeface="Calibri"/>
              </a:rPr>
              <a:t>documents </a:t>
            </a:r>
            <a:r>
              <a:rPr lang="de-DE" sz="2800" b="0" strike="noStrike" spc="-1" dirty="0">
                <a:solidFill>
                  <a:srgbClr val="000000"/>
                </a:solidFill>
                <a:latin typeface="Calibri"/>
              </a:rPr>
              <a:t>ouverts </a:t>
            </a:r>
            <a:r>
              <a:rPr lang="de-DE" sz="2800" spc="-1" dirty="0">
                <a:solidFill>
                  <a:srgbClr val="000000"/>
                </a:solidFill>
                <a:latin typeface="Calibri"/>
              </a:rPr>
              <a:t>(</a:t>
            </a:r>
            <a:r>
              <a:rPr lang="de-DE" sz="2800" spc="-1" dirty="0" err="1">
                <a:solidFill>
                  <a:srgbClr val="000000"/>
                </a:solidFill>
                <a:latin typeface="Calibri"/>
              </a:rPr>
              <a:t>odf</a:t>
            </a:r>
            <a:r>
              <a:rPr lang="de-DE" sz="2800" spc="-1" dirty="0">
                <a:solidFill>
                  <a:srgbClr val="000000"/>
                </a:solidFill>
                <a:latin typeface="Calibri"/>
              </a:rPr>
              <a:t>)</a:t>
            </a:r>
            <a:endParaRPr lang="de-DE" sz="2800" b="0" strike="noStrike"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fichiers </a:t>
            </a:r>
            <a:r>
              <a:rPr lang="de-DE" sz="2800" spc="-1" dirty="0" err="1">
                <a:solidFill>
                  <a:srgbClr val="000000"/>
                </a:solidFill>
                <a:latin typeface="Calibri"/>
              </a:rPr>
              <a:t>Excel</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fichiers </a:t>
            </a:r>
            <a:r>
              <a:rPr lang="de-DE" sz="2800" spc="-1" dirty="0" err="1">
                <a:solidFill>
                  <a:srgbClr val="000000"/>
                </a:solidFill>
                <a:latin typeface="Calibri"/>
              </a:rPr>
              <a:t>csv</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fichiers </a:t>
            </a:r>
            <a:r>
              <a:rPr lang="de-DE" sz="2800" spc="-1" dirty="0" err="1">
                <a:solidFill>
                  <a:srgbClr val="000000"/>
                </a:solidFill>
                <a:latin typeface="Calibri"/>
              </a:rPr>
              <a:t>txt/doc</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fichiers </a:t>
            </a:r>
            <a:r>
              <a:rPr lang="de-DE" sz="2800" spc="-1" dirty="0" err="1">
                <a:solidFill>
                  <a:srgbClr val="000000"/>
                </a:solidFill>
                <a:latin typeface="Calibri"/>
              </a:rPr>
              <a:t>pdf</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fichiers </a:t>
            </a:r>
            <a:r>
              <a:rPr lang="de-DE" sz="2800" spc="-1" dirty="0" err="1">
                <a:solidFill>
                  <a:srgbClr val="000000"/>
                </a:solidFill>
                <a:latin typeface="Calibri"/>
              </a:rPr>
              <a:t>dmp</a:t>
            </a:r>
            <a:endParaRPr lang="de-DE" sz="2800" spc="-1" dirty="0">
              <a:solidFill>
                <a:srgbClr val="000000"/>
              </a:solidFill>
              <a:latin typeface="Calibri"/>
            </a:endParaRPr>
          </a:p>
        </p:txBody>
      </p:sp>
      <p:sp>
        <p:nvSpPr>
          <p:cNvPr id="2" name="Dia számának helye 1">
            <a:extLst>
              <a:ext uri="{FF2B5EF4-FFF2-40B4-BE49-F238E27FC236}">
                <a16:creationId xmlns:a16="http://schemas.microsoft.com/office/drawing/2014/main" id="{629F7181-B982-4678-BB7B-7E5215CFD879}"/>
              </a:ext>
            </a:extLst>
          </p:cNvPr>
          <p:cNvSpPr>
            <a:spLocks noGrp="1"/>
          </p:cNvSpPr>
          <p:nvPr>
            <p:ph type="sldNum" sz="quarter" idx="12"/>
          </p:nvPr>
        </p:nvSpPr>
        <p:spPr/>
        <p:txBody>
          <a:bodyPr/>
          <a:lstStyle/>
          <a:p>
            <a:fld id="{7579CEA6-CDEA-4F41-8961-74C0A3507F1C}" type="slidenum">
              <a:rPr lang="hu-HU" smtClean="0"/>
              <a:t>8</a:t>
            </a:fld>
            <a:endParaRPr lang="hu-HU"/>
          </a:p>
        </p:txBody>
      </p:sp>
    </p:spTree>
    <p:extLst>
      <p:ext uri="{BB962C8B-B14F-4D97-AF65-F5344CB8AC3E}">
        <p14:creationId xmlns:p14="http://schemas.microsoft.com/office/powerpoint/2010/main" val="4180310168"/>
      </p:ext>
    </p:extLst>
  </p:cSld>
  <p:clrMapOvr>
    <a:masterClrMapping/>
  </p:clrMapOvr>
</p:sld>
</file>

<file path=ppt/slides/slide92020.xml><?xml version="1.0" encoding="utf-8"?>
<p:sld xmlns:a16="http://schemas.microsoft.com/office/drawing/2014/main"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0"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Aspects </a:t>
            </a:r>
            <a:r>
              <a:rPr lang="de-DE" sz="4400" b="1" strike="noStrike" spc="-1" dirty="0">
                <a:solidFill>
                  <a:srgbClr val="000000"/>
                </a:solidFill>
                <a:latin typeface="Calibri Light"/>
                <a:ea typeface="DejaVu Sans"/>
              </a:rPr>
              <a:t>techniques </a:t>
            </a:r>
            <a:r>
              <a:rPr lang="de-DE" sz="4400" b="1" strike="noStrike" spc="-1" dirty="0" err="1">
                <a:solidFill>
                  <a:srgbClr val="000000"/>
                </a:solidFill>
                <a:latin typeface="Calibri Light"/>
                <a:ea typeface="DejaVu Sans"/>
              </a:rPr>
              <a:t>du </a:t>
            </a:r>
            <a:r>
              <a:rPr lang="de-DE" sz="4400" b="1" strike="noStrike" spc="-1" dirty="0" err="1">
                <a:solidFill>
                  <a:srgbClr val="000000"/>
                </a:solidFill>
                <a:latin typeface="Calibri Light"/>
                <a:ea typeface="DejaVu Sans"/>
              </a:rPr>
              <a:t>traitement des </a:t>
            </a:r>
            <a:r>
              <a:rPr lang="de-DE" sz="4400" b="1" strike="noStrike" spc="-1" dirty="0" err="1">
                <a:solidFill>
                  <a:srgbClr val="000000"/>
                </a:solidFill>
                <a:latin typeface="Calibri Light"/>
                <a:ea typeface="DejaVu Sans"/>
              </a:rPr>
              <a:t>dossiers</a:t>
            </a:r>
            <a:endParaRPr lang="de-DE" sz="4400" b="0" strike="noStrike" spc="-1" dirty="0">
              <a:latin typeface="Arial"/>
            </a:endParaRPr>
          </a:p>
        </p:txBody>
      </p:sp>
      <p:sp>
        <p:nvSpPr>
          <p:cNvPr id="61"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62" name="CustomShape 3"/>
          <p:cNvSpPr/>
          <p:nvPr/>
        </p:nvSpPr>
        <p:spPr>
          <a:xfrm>
            <a:off x="1185480" y="162504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a:lnSpc>
                <a:spcPct val="90000"/>
              </a:lnSpc>
              <a:spcBef>
                <a:spcPts val="1001"/>
              </a:spcBef>
            </a:pPr>
            <a:r>
              <a:rPr lang="de-DE" sz="2800" spc="-1" dirty="0" err="1">
                <a:solidFill>
                  <a:srgbClr val="000000"/>
                </a:solidFill>
              </a:rPr>
              <a:t>Une analyse de </a:t>
            </a:r>
            <a:r>
              <a:rPr lang="de-DE" sz="2800" spc="-1" dirty="0" err="1">
                <a:solidFill>
                  <a:srgbClr val="000000"/>
                </a:solidFill>
              </a:rPr>
              <a:t>données </a:t>
            </a:r>
            <a:r>
              <a:rPr lang="de-DE" sz="2800" spc="-1" dirty="0" err="1">
                <a:solidFill>
                  <a:srgbClr val="000000"/>
                </a:solidFill>
              </a:rPr>
              <a:t>réussie </a:t>
            </a:r>
            <a:r>
              <a:rPr lang="de-DE" sz="2800" spc="-1" dirty="0" err="1">
                <a:solidFill>
                  <a:srgbClr val="000000"/>
                </a:solidFill>
              </a:rPr>
              <a:t>nécessite </a:t>
            </a:r>
            <a:r>
              <a:rPr lang="de-DE" sz="2800" b="0" strike="noStrike" spc="-1" dirty="0">
                <a:solidFill>
                  <a:srgbClr val="000000"/>
                </a:solidFill>
                <a:latin typeface="Arial"/>
              </a:rPr>
              <a:t>:</a:t>
            </a:r>
            <a:endParaRPr lang="de-DE" sz="2800" b="0" strike="noStrike" spc="-1" dirty="0">
              <a:latin typeface="Arial"/>
            </a:endParaRP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Arial"/>
              </a:rPr>
              <a:t>une coopération </a:t>
            </a:r>
            <a:r>
              <a:rPr lang="de-DE" sz="2800" b="0" strike="noStrike" spc="-1" dirty="0" err="1">
                <a:solidFill>
                  <a:srgbClr val="000000"/>
                </a:solidFill>
                <a:latin typeface="Arial"/>
              </a:rPr>
              <a:t>étroite </a:t>
            </a:r>
            <a:r>
              <a:rPr lang="de-DE" sz="2800" b="0" strike="noStrike" spc="-1" dirty="0" err="1">
                <a:solidFill>
                  <a:srgbClr val="000000"/>
                </a:solidFill>
                <a:latin typeface="Arial"/>
              </a:rPr>
              <a:t>entre le </a:t>
            </a:r>
            <a:r>
              <a:rPr lang="de-DE" sz="2800" b="0" strike="noStrike" spc="-1" dirty="0" err="1">
                <a:solidFill>
                  <a:srgbClr val="000000"/>
                </a:solidFill>
                <a:latin typeface="Arial"/>
              </a:rPr>
              <a:t>ministère</a:t>
            </a:r>
            <a:r>
              <a:rPr lang="de-DE" sz="2800" b="0" strike="noStrike" spc="-1" dirty="0" err="1">
                <a:solidFill>
                  <a:srgbClr val="000000"/>
                </a:solidFill>
                <a:latin typeface="Arial"/>
              </a:rPr>
              <a:t> public </a:t>
            </a:r>
            <a:r>
              <a:rPr lang="de-DE" sz="2800" b="0" strike="noStrike" spc="-1" dirty="0">
                <a:solidFill>
                  <a:srgbClr val="000000"/>
                </a:solidFill>
                <a:latin typeface="Arial"/>
              </a:rPr>
              <a:t>et les </a:t>
            </a:r>
            <a:r>
              <a:rPr lang="de-DE" sz="2800" b="0" strike="noStrike" spc="-1" dirty="0" err="1">
                <a:solidFill>
                  <a:srgbClr val="000000"/>
                </a:solidFill>
                <a:latin typeface="Arial"/>
              </a:rPr>
              <a:t>services de </a:t>
            </a:r>
            <a:r>
              <a:rPr lang="de-DE" sz="2800" b="0" strike="noStrike" spc="-1" dirty="0" err="1">
                <a:solidFill>
                  <a:srgbClr val="000000"/>
                </a:solidFill>
                <a:latin typeface="Arial"/>
              </a:rPr>
              <a:t>police</a:t>
            </a:r>
            <a:endParaRPr lang="de-DE" sz="2800" b="0" strike="noStrike" spc="-1" dirty="0">
              <a:latin typeface="Arial"/>
            </a:endParaRP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Arial"/>
              </a:rPr>
              <a:t>une </a:t>
            </a:r>
            <a:r>
              <a:rPr lang="de-DE" sz="2800" b="0" strike="noStrike" spc="-1" dirty="0" err="1">
                <a:solidFill>
                  <a:srgbClr val="000000"/>
                </a:solidFill>
                <a:latin typeface="Arial"/>
              </a:rPr>
              <a:t>sensibilisation </a:t>
            </a:r>
            <a:r>
              <a:rPr lang="de-DE" sz="2800" b="0" strike="noStrike" spc="-1" dirty="0" err="1">
                <a:solidFill>
                  <a:srgbClr val="000000"/>
                </a:solidFill>
                <a:latin typeface="Arial"/>
              </a:rPr>
              <a:t>précoce </a:t>
            </a:r>
            <a:r>
              <a:rPr lang="de-DE" sz="2800" b="0" strike="noStrike" spc="-1" dirty="0" err="1">
                <a:solidFill>
                  <a:srgbClr val="000000"/>
                </a:solidFill>
                <a:latin typeface="Arial"/>
              </a:rPr>
              <a:t>aux </a:t>
            </a:r>
            <a:r>
              <a:rPr lang="de-DE" sz="2800" b="0" strike="noStrike" spc="-1" dirty="0" err="1">
                <a:solidFill>
                  <a:srgbClr val="000000"/>
                </a:solidFill>
                <a:latin typeface="Arial"/>
              </a:rPr>
              <a:t>problèmes </a:t>
            </a:r>
            <a:r>
              <a:rPr lang="de-DE" sz="2800" b="0" strike="noStrike" spc="-1" dirty="0" err="1">
                <a:solidFill>
                  <a:srgbClr val="000000"/>
                </a:solidFill>
                <a:latin typeface="Arial"/>
              </a:rPr>
              <a:t>qui </a:t>
            </a:r>
            <a:r>
              <a:rPr lang="de-DE" sz="2800" b="0" strike="noStrike" spc="-1" dirty="0" err="1">
                <a:solidFill>
                  <a:srgbClr val="000000"/>
                </a:solidFill>
                <a:latin typeface="Arial"/>
              </a:rPr>
              <a:t>pourraient </a:t>
            </a:r>
            <a:r>
              <a:rPr lang="de-DE" sz="2800" b="0" strike="noStrike" spc="-1" dirty="0" err="1">
                <a:solidFill>
                  <a:srgbClr val="000000"/>
                </a:solidFill>
                <a:latin typeface="Arial"/>
              </a:rPr>
              <a:t>survenir</a:t>
            </a:r>
            <a:endParaRPr lang="de-DE" sz="2800" spc="-1" dirty="0">
              <a:solidFill>
                <a:srgbClr val="000000"/>
              </a:solidFill>
              <a:latin typeface="Arial"/>
            </a:endParaRP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Arial"/>
              </a:rPr>
              <a:t>connaissance </a:t>
            </a:r>
            <a:r>
              <a:rPr lang="de-DE" sz="2800" b="0" strike="noStrike" spc="-1" dirty="0">
                <a:solidFill>
                  <a:srgbClr val="000000"/>
                </a:solidFill>
                <a:latin typeface="Arial"/>
              </a:rPr>
              <a:t>et </a:t>
            </a:r>
            <a:r>
              <a:rPr lang="de-DE" sz="2800" b="0" strike="noStrike" spc="-1" dirty="0" err="1">
                <a:solidFill>
                  <a:srgbClr val="000000"/>
                </a:solidFill>
                <a:latin typeface="Arial"/>
              </a:rPr>
              <a:t>évaluation </a:t>
            </a:r>
            <a:r>
              <a:rPr lang="de-DE" sz="2800" b="0" strike="noStrike" spc="-1" dirty="0" err="1">
                <a:solidFill>
                  <a:srgbClr val="000000"/>
                </a:solidFill>
                <a:latin typeface="Arial"/>
              </a:rPr>
              <a:t>des </a:t>
            </a:r>
            <a:r>
              <a:rPr lang="de-DE" sz="2800" b="0" strike="noStrike" spc="-1" dirty="0" err="1">
                <a:solidFill>
                  <a:srgbClr val="000000"/>
                </a:solidFill>
                <a:latin typeface="Arial"/>
              </a:rPr>
              <a:t>possibilités </a:t>
            </a:r>
            <a:r>
              <a:rPr lang="de-DE" sz="2800" b="0" strike="noStrike" spc="-1" dirty="0" err="1">
                <a:solidFill>
                  <a:srgbClr val="000000"/>
                </a:solidFill>
                <a:latin typeface="Arial"/>
              </a:rPr>
              <a:t>techniques </a:t>
            </a:r>
            <a:r>
              <a:rPr lang="de-DE" sz="2800" spc="-1" dirty="0">
                <a:solidFill>
                  <a:srgbClr val="000000"/>
                </a:solidFill>
                <a:latin typeface="Arial"/>
              </a:rPr>
              <a:t>et des </a:t>
            </a:r>
            <a:r>
              <a:rPr lang="de-DE" sz="2800" b="0" strike="noStrike" spc="-1" dirty="0" err="1">
                <a:solidFill>
                  <a:srgbClr val="000000"/>
                </a:solidFill>
                <a:latin typeface="Arial"/>
              </a:rPr>
              <a:t>compétences </a:t>
            </a:r>
            <a:r>
              <a:rPr lang="de-DE" sz="2800" b="0" strike="noStrike" spc="-1" dirty="0">
                <a:solidFill>
                  <a:srgbClr val="000000"/>
                </a:solidFill>
                <a:latin typeface="Arial"/>
              </a:rPr>
              <a:t>individuelles</a:t>
            </a:r>
            <a:endParaRPr lang="de-DE" sz="2800" b="0" strike="noStrike" spc="-1" dirty="0">
              <a:latin typeface="Arial"/>
            </a:endParaRP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Arial"/>
              </a:rPr>
              <a:t>hiérarchisation </a:t>
            </a:r>
            <a:r>
              <a:rPr lang="de-DE" sz="2800" b="0" strike="noStrike" spc="-1" dirty="0" err="1">
                <a:solidFill>
                  <a:srgbClr val="000000"/>
                </a:solidFill>
                <a:latin typeface="Arial"/>
              </a:rPr>
              <a:t>des </a:t>
            </a:r>
            <a:r>
              <a:rPr lang="de-DE" sz="2800" b="0" strike="noStrike" spc="-1" dirty="0" err="1">
                <a:solidFill>
                  <a:srgbClr val="000000"/>
                </a:solidFill>
                <a:latin typeface="Arial"/>
              </a:rPr>
              <a:t>objets de </a:t>
            </a:r>
            <a:r>
              <a:rPr lang="de-DE" sz="2800" b="0" strike="noStrike" spc="-1" dirty="0" err="1">
                <a:solidFill>
                  <a:srgbClr val="000000"/>
                </a:solidFill>
                <a:latin typeface="Arial"/>
              </a:rPr>
              <a:t>preuve </a:t>
            </a:r>
            <a:r>
              <a:rPr lang="de-DE" sz="2800" b="0" strike="noStrike" spc="-1" dirty="0">
                <a:solidFill>
                  <a:srgbClr val="000000"/>
                </a:solidFill>
                <a:latin typeface="Arial"/>
              </a:rPr>
              <a:t>électronique</a:t>
            </a:r>
            <a:endParaRPr lang="de-DE" sz="2800" b="0" strike="noStrike" spc="-1" dirty="0">
              <a:latin typeface="Arial"/>
            </a:endParaRP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Arial"/>
              </a:rPr>
              <a:t>décision </a:t>
            </a:r>
            <a:r>
              <a:rPr lang="de-DE" sz="2800" b="0" strike="noStrike" spc="-1" dirty="0" err="1">
                <a:solidFill>
                  <a:srgbClr val="000000"/>
                </a:solidFill>
                <a:latin typeface="Arial"/>
              </a:rPr>
              <a:t>de </a:t>
            </a:r>
            <a:r>
              <a:rPr lang="de-DE" sz="2800" b="0" strike="noStrike" spc="-1" dirty="0" err="1">
                <a:solidFill>
                  <a:srgbClr val="000000"/>
                </a:solidFill>
                <a:latin typeface="Arial"/>
              </a:rPr>
              <a:t>faire appel à des </a:t>
            </a:r>
            <a:r>
              <a:rPr lang="de-DE" sz="2800" spc="-1" dirty="0" err="1">
                <a:solidFill>
                  <a:srgbClr val="000000"/>
                </a:solidFill>
              </a:rPr>
              <a:t>prestataires de </a:t>
            </a:r>
            <a:r>
              <a:rPr lang="de-DE" sz="2800" spc="-1" dirty="0" err="1">
                <a:solidFill>
                  <a:srgbClr val="000000"/>
                </a:solidFill>
              </a:rPr>
              <a:t>services </a:t>
            </a:r>
            <a:r>
              <a:rPr lang="de-DE" sz="2800" b="0" strike="noStrike" spc="-1" dirty="0">
                <a:solidFill>
                  <a:srgbClr val="000000"/>
                </a:solidFill>
                <a:latin typeface="Arial"/>
              </a:rPr>
              <a:t>externes </a:t>
            </a:r>
            <a:r>
              <a:rPr lang="de-DE" sz="2800" spc="-1" dirty="0" err="1">
                <a:solidFill>
                  <a:srgbClr val="000000"/>
                </a:solidFill>
              </a:rPr>
              <a:t>lorsque </a:t>
            </a:r>
            <a:r>
              <a:rPr lang="de-DE" sz="2800" spc="-1" dirty="0">
                <a:solidFill>
                  <a:srgbClr val="000000"/>
                </a:solidFill>
              </a:rPr>
              <a:t>cela est possible et </a:t>
            </a:r>
            <a:r>
              <a:rPr lang="de-DE" sz="2800" spc="-1" dirty="0" err="1">
                <a:solidFill>
                  <a:srgbClr val="000000"/>
                </a:solidFill>
              </a:rPr>
              <a:t>nécessaire</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46F5D713-9029-4643-982D-3AB2AF4EDDC8}"/>
              </a:ext>
            </a:extLst>
          </p:cNvPr>
          <p:cNvSpPr>
            <a:spLocks noGrp="1"/>
          </p:cNvSpPr>
          <p:nvPr>
            <p:ph type="sldNum" sz="quarter" idx="12"/>
          </p:nvPr>
        </p:nvSpPr>
        <p:spPr/>
        <p:txBody>
          <a:bodyPr/>
          <a:lstStyle/>
          <a:p>
            <a:fld id="{7579CEA6-CDEA-4F41-8961-74C0A3507F1C}" type="slidenum">
              <a:rPr lang="hu-HU" smtClean="0"/>
              <a:t>9</a:t>
            </a:fld>
            <a:endParaRPr lang="hu-HU"/>
          </a:p>
        </p:txBody>
      </p:sp>
    </p:spTree>
  </p:cSld>
  <p:clrMapOvr>
    <a:masterClrMapping/>
  </p:clrMapOvr>
</p:sld>
</file>

<file path=ppt/theme/theme1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0</ap:TotalTime>
  <ap:Words>2099</ap:Words>
  <ap:Application>Microsoft Office PowerPoint</ap:Application>
  <ap:PresentationFormat>Widescreen</ap:PresentationFormat>
  <ap:Paragraphs>247</ap:Paragraphs>
  <ap:Slides>26</ap:Slides>
  <ap:Notes>0</ap:Notes>
  <ap:HiddenSlides>0</ap:HiddenSlides>
  <ap:MMClips>0</ap:MMClips>
  <ap:ScaleCrop>false</ap:ScaleCrop>
  <ap:HeadingPairs>
    <vt:vector baseType="variant" size="6">
      <vt:variant>
        <vt:lpstr>Fonts Used</vt:lpstr>
      </vt:variant>
      <vt:variant>
        <vt:i4>5</vt:i4>
      </vt:variant>
      <vt:variant>
        <vt:lpstr>Theme</vt:lpstr>
      </vt:variant>
      <vt:variant>
        <vt:i4>1</vt:i4>
      </vt:variant>
      <vt:variant>
        <vt:lpstr>Slide Titles</vt:lpstr>
      </vt:variant>
      <vt:variant>
        <vt:i4>26</vt:i4>
      </vt:variant>
    </vt:vector>
  </ap:HeadingPairs>
  <ap:TitlesOfParts>
    <vt:vector baseType="lpstr" size="32">
      <vt:lpstr>Arial</vt:lpstr>
      <vt:lpstr>Calibri</vt:lpstr>
      <vt:lpstr>Calibri Light</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Material Competence (Article 22)</dc:title>
  <dc:subject/>
  <dc:creator>Babek Oshidari</dc:creator>
  <dc:description/>
  <lastModifiedBy>Greenwood Elizabeth</lastModifiedBy>
  <revision>249</revision>
  <dcterms:created xsi:type="dcterms:W3CDTF">2020-07-20T02:50:07.0000000Z</dcterms:created>
  <dcterms:modified xsi:type="dcterms:W3CDTF">2021-05-19T11:12:56.0000000Z</dcterms:modified>
  <dc:language>de-DE</dc:language>
  <keywords>, docId:C4D2023A056C22F9D7BE3EABCCF57B5B</keywords>
</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Breitbild</vt:lpwstr>
  </property>
  <property fmtid="{D5CDD505-2E9C-101B-9397-08002B2CF9AE}" pid="9" name="ScaleCrop">
    <vt:bool>false</vt:bool>
  </property>
  <property fmtid="{D5CDD505-2E9C-101B-9397-08002B2CF9AE}" pid="10" name="ShareDoc">
    <vt:bool>false</vt:bool>
  </property>
  <property fmtid="{D5CDD505-2E9C-101B-9397-08002B2CF9AE}" pid="11" name="Slides">
    <vt:i4>37</vt:i4>
  </property>
</Properties>
</file>